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0" r:id="rId4"/>
  </p:sldMasterIdLst>
  <p:notesMasterIdLst>
    <p:notesMasterId r:id="rId32"/>
  </p:notesMasterIdLst>
  <p:sldIdLst>
    <p:sldId id="301" r:id="rId5"/>
    <p:sldId id="313" r:id="rId6"/>
    <p:sldId id="314" r:id="rId7"/>
    <p:sldId id="315" r:id="rId8"/>
    <p:sldId id="316" r:id="rId9"/>
    <p:sldId id="317" r:id="rId10"/>
    <p:sldId id="318" r:id="rId11"/>
    <p:sldId id="319" r:id="rId12"/>
    <p:sldId id="320" r:id="rId13"/>
    <p:sldId id="273" r:id="rId14"/>
    <p:sldId id="283" r:id="rId15"/>
    <p:sldId id="281" r:id="rId16"/>
    <p:sldId id="290" r:id="rId17"/>
    <p:sldId id="309" r:id="rId18"/>
    <p:sldId id="284" r:id="rId19"/>
    <p:sldId id="286" r:id="rId20"/>
    <p:sldId id="287" r:id="rId21"/>
    <p:sldId id="288" r:id="rId22"/>
    <p:sldId id="321" r:id="rId23"/>
    <p:sldId id="325" r:id="rId24"/>
    <p:sldId id="291" r:id="rId25"/>
    <p:sldId id="292" r:id="rId26"/>
    <p:sldId id="293" r:id="rId27"/>
    <p:sldId id="294" r:id="rId28"/>
    <p:sldId id="295" r:id="rId29"/>
    <p:sldId id="296" r:id="rId30"/>
    <p:sldId id="299" r:id="rId31"/>
  </p:sldIdLst>
  <p:sldSz cx="18288000" cy="10287000"/>
  <p:notesSz cx="6858000" cy="9144000"/>
  <p:embeddedFontLst>
    <p:embeddedFont>
      <p:font typeface="Tw Cen MT" panose="020B0602020104020603" pitchFamily="34" charset="0"/>
      <p:regular r:id="rId33"/>
      <p:bold r:id="rId34"/>
      <p:italic r:id="rId35"/>
      <p:boldItalic r:id="rId36"/>
    </p:embeddedFont>
    <p:embeddedFont>
      <p:font typeface="ＭＳ Ｐゴシック" panose="020B0600070205080204" pitchFamily="34" charset="-128"/>
      <p:regular r:id="rId37"/>
    </p:embeddedFont>
    <p:embeddedFont>
      <p:font typeface="Roboto Slab Regular" pitchFamily="2" charset="0"/>
      <p:regular r:id="rId38"/>
    </p:embeddedFont>
    <p:embeddedFont>
      <p:font typeface="Tw Cen MT Condensed" panose="020B0606020104020203" pitchFamily="34" charset="0"/>
      <p:regular r:id="rId39"/>
      <p:bold r:id="rId40"/>
    </p:embeddedFont>
    <p:embeddedFont>
      <p:font typeface="Tw Cen MT" panose="020B0602020104020603" pitchFamily="34" charset="0"/>
      <p:regular r:id="rId33"/>
      <p:bold r:id="rId34"/>
      <p:italic r:id="rId35"/>
      <p:boldItalic r:id="rId36"/>
    </p:embeddedFont>
    <p:embeddedFont>
      <p:font typeface="Open Sans" panose="020B0606030504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0BA0F-2F72-479C-9FF0-136D73B0DCC6}" v="12" dt="2020-07-24T13:55:04.809"/>
    <p1510:client id="{65150E5C-A844-48A8-8872-B70B0B507B9C}" v="136" dt="2020-07-25T14:30:59.158"/>
    <p1510:client id="{75EACFAA-BE77-4AF0-8854-15B9F3AA558D}" v="15" dt="2020-07-21T18:26:32.580"/>
    <p1510:client id="{7EE8ED86-D0E0-4914-9040-9DB30506C83B}" v="9" dt="2020-07-24T13:48:37.558"/>
    <p1510:client id="{A71D0BC1-FC06-0DF0-5C0A-84C44AA4E315}" v="1775" dt="2020-07-25T14:20:30.267"/>
    <p1510:client id="{C38D1362-85F5-46F7-8347-D2144E33CB3E}" v="215" dt="2020-07-24T14:14:37.950"/>
    <p1510:client id="{FA0FF430-7786-3890-D3C7-0EC982B30F64}" v="16" dt="2020-07-25T12:37:3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5" autoAdjust="0"/>
  </p:normalViewPr>
  <p:slideViewPr>
    <p:cSldViewPr snapToGrid="0">
      <p:cViewPr varScale="1">
        <p:scale>
          <a:sx n="57" d="100"/>
          <a:sy n="57" d="100"/>
        </p:scale>
        <p:origin x="135" y="45"/>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66"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Jennifer (DOLI)" userId="S::jennifer.rose@doli.virginia.gov::ed904f2f-1ccf-4fe2-a2d4-f53737822f31" providerId="AD" clId="Web-{02D0BA0F-2F72-479C-9FF0-136D73B0DCC6}"/>
    <pc:docChg chg="modSld">
      <pc:chgData name="Rose, Jennifer (DOLI)" userId="S::jennifer.rose@doli.virginia.gov::ed904f2f-1ccf-4fe2-a2d4-f53737822f31" providerId="AD" clId="Web-{02D0BA0F-2F72-479C-9FF0-136D73B0DCC6}" dt="2020-07-24T13:55:04.809" v="13" actId="1076"/>
      <pc:docMkLst>
        <pc:docMk/>
      </pc:docMkLst>
      <pc:sldChg chg="addSp modSp mod setBg modClrScheme chgLayout">
        <pc:chgData name="Rose, Jennifer (DOLI)" userId="S::jennifer.rose@doli.virginia.gov::ed904f2f-1ccf-4fe2-a2d4-f53737822f31" providerId="AD" clId="Web-{02D0BA0F-2F72-479C-9FF0-136D73B0DCC6}" dt="2020-07-24T13:55:04.809" v="13" actId="1076"/>
        <pc:sldMkLst>
          <pc:docMk/>
          <pc:sldMk cId="3564059621" sldId="278"/>
        </pc:sldMkLst>
        <pc:spChg chg="add mod ord">
          <ac:chgData name="Rose, Jennifer (DOLI)" userId="S::jennifer.rose@doli.virginia.gov::ed904f2f-1ccf-4fe2-a2d4-f53737822f31" providerId="AD" clId="Web-{02D0BA0F-2F72-479C-9FF0-136D73B0DCC6}" dt="2020-07-24T13:54:49.886" v="12" actId="14100"/>
          <ac:spMkLst>
            <pc:docMk/>
            <pc:sldMk cId="3564059621" sldId="278"/>
            <ac:spMk id="2" creationId="{6906D859-C9D0-4551-9CB0-DA08AB81B031}"/>
          </ac:spMkLst>
        </pc:spChg>
        <pc:spChg chg="mod ord">
          <ac:chgData name="Rose, Jennifer (DOLI)" userId="S::jennifer.rose@doli.virginia.gov::ed904f2f-1ccf-4fe2-a2d4-f53737822f31" providerId="AD" clId="Web-{02D0BA0F-2F72-479C-9FF0-136D73B0DCC6}" dt="2020-07-24T13:54:26.181" v="8"/>
          <ac:spMkLst>
            <pc:docMk/>
            <pc:sldMk cId="3564059621" sldId="278"/>
            <ac:spMk id="834" creationId="{00000000-0000-0000-0000-000000000000}"/>
          </ac:spMkLst>
        </pc:spChg>
        <pc:spChg chg="mod ord">
          <ac:chgData name="Rose, Jennifer (DOLI)" userId="S::jennifer.rose@doli.virginia.gov::ed904f2f-1ccf-4fe2-a2d4-f53737822f31" providerId="AD" clId="Web-{02D0BA0F-2F72-479C-9FF0-136D73B0DCC6}" dt="2020-07-24T13:54:26.181" v="8"/>
          <ac:spMkLst>
            <pc:docMk/>
            <pc:sldMk cId="3564059621" sldId="278"/>
            <ac:spMk id="835" creationId="{00000000-0000-0000-0000-000000000000}"/>
          </ac:spMkLst>
        </pc:spChg>
        <pc:picChg chg="mod ord">
          <ac:chgData name="Rose, Jennifer (DOLI)" userId="S::jennifer.rose@doli.virginia.gov::ed904f2f-1ccf-4fe2-a2d4-f53737822f31" providerId="AD" clId="Web-{02D0BA0F-2F72-479C-9FF0-136D73B0DCC6}" dt="2020-07-24T13:55:04.809" v="13" actId="1076"/>
          <ac:picMkLst>
            <pc:docMk/>
            <pc:sldMk cId="3564059621" sldId="278"/>
            <ac:picMk id="4" creationId="{00000000-0000-0000-0000-000000000000}"/>
          </ac:picMkLst>
        </pc:picChg>
      </pc:sldChg>
    </pc:docChg>
  </pc:docChgLst>
  <pc:docChgLst>
    <pc:chgData name="Rose, Jennifer (DOLI)" userId="S::jennifer.rose@doli.virginia.gov::ed904f2f-1ccf-4fe2-a2d4-f53737822f31" providerId="AD" clId="Web-{7EE8ED86-D0E0-4914-9040-9DB30506C83B}"/>
    <pc:docChg chg="modSld">
      <pc:chgData name="Rose, Jennifer (DOLI)" userId="S::jennifer.rose@doli.virginia.gov::ed904f2f-1ccf-4fe2-a2d4-f53737822f31" providerId="AD" clId="Web-{7EE8ED86-D0E0-4914-9040-9DB30506C83B}" dt="2020-07-24T13:48:37.558" v="9" actId="20577"/>
      <pc:docMkLst>
        <pc:docMk/>
      </pc:docMkLst>
      <pc:sldChg chg="delSp modSp">
        <pc:chgData name="Rose, Jennifer (DOLI)" userId="S::jennifer.rose@doli.virginia.gov::ed904f2f-1ccf-4fe2-a2d4-f53737822f31" providerId="AD" clId="Web-{7EE8ED86-D0E0-4914-9040-9DB30506C83B}" dt="2020-07-24T13:48:37.558" v="9" actId="20577"/>
        <pc:sldMkLst>
          <pc:docMk/>
          <pc:sldMk cId="432691280" sldId="279"/>
        </pc:sldMkLst>
        <pc:spChg chg="mod">
          <ac:chgData name="Rose, Jennifer (DOLI)" userId="S::jennifer.rose@doli.virginia.gov::ed904f2f-1ccf-4fe2-a2d4-f53737822f31" providerId="AD" clId="Web-{7EE8ED86-D0E0-4914-9040-9DB30506C83B}" dt="2020-07-24T13:48:37.558" v="9" actId="20577"/>
          <ac:spMkLst>
            <pc:docMk/>
            <pc:sldMk cId="432691280" sldId="279"/>
            <ac:spMk id="834" creationId="{00000000-0000-0000-0000-000000000000}"/>
          </ac:spMkLst>
        </pc:spChg>
        <pc:picChg chg="del">
          <ac:chgData name="Rose, Jennifer (DOLI)" userId="S::jennifer.rose@doli.virginia.gov::ed904f2f-1ccf-4fe2-a2d4-f53737822f31" providerId="AD" clId="Web-{7EE8ED86-D0E0-4914-9040-9DB30506C83B}" dt="2020-07-24T13:48:25.355" v="8"/>
          <ac:picMkLst>
            <pc:docMk/>
            <pc:sldMk cId="432691280" sldId="279"/>
            <ac:picMk id="2050" creationId="{00000000-0000-0000-0000-000000000000}"/>
          </ac:picMkLst>
        </pc:picChg>
      </pc:sldChg>
      <pc:sldChg chg="modSp">
        <pc:chgData name="Rose, Jennifer (DOLI)" userId="S::jennifer.rose@doli.virginia.gov::ed904f2f-1ccf-4fe2-a2d4-f53737822f31" providerId="AD" clId="Web-{7EE8ED86-D0E0-4914-9040-9DB30506C83B}" dt="2020-07-24T13:47:55.074" v="6" actId="1076"/>
        <pc:sldMkLst>
          <pc:docMk/>
          <pc:sldMk cId="329433209" sldId="301"/>
        </pc:sldMkLst>
        <pc:picChg chg="mod">
          <ac:chgData name="Rose, Jennifer (DOLI)" userId="S::jennifer.rose@doli.virginia.gov::ed904f2f-1ccf-4fe2-a2d4-f53737822f31" providerId="AD" clId="Web-{7EE8ED86-D0E0-4914-9040-9DB30506C83B}" dt="2020-07-24T13:47:45.417" v="5" actId="1076"/>
          <ac:picMkLst>
            <pc:docMk/>
            <pc:sldMk cId="329433209" sldId="301"/>
            <ac:picMk id="4" creationId="{EB884E94-3794-44E0-A1E3-053171D5E6D0}"/>
          </ac:picMkLst>
        </pc:picChg>
        <pc:picChg chg="mod">
          <ac:chgData name="Rose, Jennifer (DOLI)" userId="S::jennifer.rose@doli.virginia.gov::ed904f2f-1ccf-4fe2-a2d4-f53737822f31" providerId="AD" clId="Web-{7EE8ED86-D0E0-4914-9040-9DB30506C83B}" dt="2020-07-24T13:47:55.074" v="6" actId="1076"/>
          <ac:picMkLst>
            <pc:docMk/>
            <pc:sldMk cId="329433209" sldId="301"/>
            <ac:picMk id="9" creationId="{49FD1E21-7742-4DCB-A2C9-F370636655B6}"/>
          </ac:picMkLst>
        </pc:picChg>
      </pc:sldChg>
      <pc:sldChg chg="addSp modSp mod setBg">
        <pc:chgData name="Rose, Jennifer (DOLI)" userId="S::jennifer.rose@doli.virginia.gov::ed904f2f-1ccf-4fe2-a2d4-f53737822f31" providerId="AD" clId="Web-{7EE8ED86-D0E0-4914-9040-9DB30506C83B}" dt="2020-07-24T13:48:03.902" v="7"/>
        <pc:sldMkLst>
          <pc:docMk/>
          <pc:sldMk cId="1552455860" sldId="302"/>
        </pc:sldMkLst>
        <pc:spChg chg="mod">
          <ac:chgData name="Rose, Jennifer (DOLI)" userId="S::jennifer.rose@doli.virginia.gov::ed904f2f-1ccf-4fe2-a2d4-f53737822f31" providerId="AD" clId="Web-{7EE8ED86-D0E0-4914-9040-9DB30506C83B}" dt="2020-07-24T13:48:03.902" v="7"/>
          <ac:spMkLst>
            <pc:docMk/>
            <pc:sldMk cId="1552455860" sldId="302"/>
            <ac:spMk id="2" creationId="{00000000-0000-0000-0000-000000000000}"/>
          </ac:spMkLst>
        </pc:spChg>
        <pc:spChg chg="mod">
          <ac:chgData name="Rose, Jennifer (DOLI)" userId="S::jennifer.rose@doli.virginia.gov::ed904f2f-1ccf-4fe2-a2d4-f53737822f31" providerId="AD" clId="Web-{7EE8ED86-D0E0-4914-9040-9DB30506C83B}" dt="2020-07-24T13:48:03.902" v="7"/>
          <ac:spMkLst>
            <pc:docMk/>
            <pc:sldMk cId="1552455860" sldId="302"/>
            <ac:spMk id="3" creationId="{00000000-0000-0000-0000-000000000000}"/>
          </ac:spMkLst>
        </pc:spChg>
        <pc:spChg chg="add">
          <ac:chgData name="Rose, Jennifer (DOLI)" userId="S::jennifer.rose@doli.virginia.gov::ed904f2f-1ccf-4fe2-a2d4-f53737822f31" providerId="AD" clId="Web-{7EE8ED86-D0E0-4914-9040-9DB30506C83B}" dt="2020-07-24T13:48:03.902" v="7"/>
          <ac:spMkLst>
            <pc:docMk/>
            <pc:sldMk cId="1552455860" sldId="302"/>
            <ac:spMk id="8" creationId="{39E4C68A-A4A9-48A4-9FF2-D2896B1EA01F}"/>
          </ac:spMkLst>
        </pc:spChg>
        <pc:spChg chg="add">
          <ac:chgData name="Rose, Jennifer (DOLI)" userId="S::jennifer.rose@doli.virginia.gov::ed904f2f-1ccf-4fe2-a2d4-f53737822f31" providerId="AD" clId="Web-{7EE8ED86-D0E0-4914-9040-9DB30506C83B}" dt="2020-07-24T13:48:03.902" v="7"/>
          <ac:spMkLst>
            <pc:docMk/>
            <pc:sldMk cId="1552455860" sldId="302"/>
            <ac:spMk id="10" creationId="{E2B9AEA5-52CB-49A6-AF8A-33502F291B91}"/>
          </ac:spMkLst>
        </pc:spChg>
      </pc:sldChg>
    </pc:docChg>
  </pc:docChgLst>
  <pc:docChgLst>
    <pc:chgData name="Rose, Jennifer (DOLI)" userId="S::jennifer.rose@doli.virginia.gov::ed904f2f-1ccf-4fe2-a2d4-f53737822f31" providerId="AD" clId="Web-{C38D1362-85F5-46F7-8347-D2144E33CB3E}"/>
    <pc:docChg chg="addSld delSld modSld">
      <pc:chgData name="Rose, Jennifer (DOLI)" userId="S::jennifer.rose@doli.virginia.gov::ed904f2f-1ccf-4fe2-a2d4-f53737822f31" providerId="AD" clId="Web-{C38D1362-85F5-46F7-8347-D2144E33CB3E}" dt="2020-07-24T14:14:37.950" v="224"/>
      <pc:docMkLst>
        <pc:docMk/>
      </pc:docMkLst>
      <pc:sldChg chg="delSp modSp mod modClrScheme chgLayout">
        <pc:chgData name="Rose, Jennifer (DOLI)" userId="S::jennifer.rose@doli.virginia.gov::ed904f2f-1ccf-4fe2-a2d4-f53737822f31" providerId="AD" clId="Web-{C38D1362-85F5-46F7-8347-D2144E33CB3E}" dt="2020-07-24T14:01:32.155" v="20"/>
        <pc:sldMkLst>
          <pc:docMk/>
          <pc:sldMk cId="3814449227" sldId="273"/>
        </pc:sldMkLst>
        <pc:spChg chg="del mod ord">
          <ac:chgData name="Rose, Jennifer (DOLI)" userId="S::jennifer.rose@doli.virginia.gov::ed904f2f-1ccf-4fe2-a2d4-f53737822f31" providerId="AD" clId="Web-{C38D1362-85F5-46F7-8347-D2144E33CB3E}" dt="2020-07-24T14:01:32.155" v="20"/>
          <ac:spMkLst>
            <pc:docMk/>
            <pc:sldMk cId="3814449227" sldId="273"/>
            <ac:spMk id="4" creationId="{00000000-0000-0000-0000-000000000000}"/>
          </ac:spMkLst>
        </pc:spChg>
        <pc:spChg chg="del mod ord">
          <ac:chgData name="Rose, Jennifer (DOLI)" userId="S::jennifer.rose@doli.virginia.gov::ed904f2f-1ccf-4fe2-a2d4-f53737822f31" providerId="AD" clId="Web-{C38D1362-85F5-46F7-8347-D2144E33CB3E}" dt="2020-07-24T14:01:27.780" v="19"/>
          <ac:spMkLst>
            <pc:docMk/>
            <pc:sldMk cId="3814449227" sldId="273"/>
            <ac:spMk id="5" creationId="{00000000-0000-0000-0000-000000000000}"/>
          </ac:spMkLst>
        </pc:spChg>
      </pc:sldChg>
      <pc:sldChg chg="addSp delSp modSp mod setBg">
        <pc:chgData name="Rose, Jennifer (DOLI)" userId="S::jennifer.rose@doli.virginia.gov::ed904f2f-1ccf-4fe2-a2d4-f53737822f31" providerId="AD" clId="Web-{C38D1362-85F5-46F7-8347-D2144E33CB3E}" dt="2020-07-24T14:10:44.008" v="186"/>
        <pc:sldMkLst>
          <pc:docMk/>
          <pc:sldMk cId="2571341188" sldId="274"/>
        </pc:sldMkLst>
        <pc:spChg chg="mod">
          <ac:chgData name="Rose, Jennifer (DOLI)" userId="S::jennifer.rose@doli.virginia.gov::ed904f2f-1ccf-4fe2-a2d4-f53737822f31" providerId="AD" clId="Web-{C38D1362-85F5-46F7-8347-D2144E33CB3E}" dt="2020-07-24T14:10:44.008" v="186"/>
          <ac:spMkLst>
            <pc:docMk/>
            <pc:sldMk cId="2571341188" sldId="274"/>
            <ac:spMk id="2" creationId="{00000000-0000-0000-0000-000000000000}"/>
          </ac:spMkLst>
        </pc:spChg>
        <pc:spChg chg="del mod">
          <ac:chgData name="Rose, Jennifer (DOLI)" userId="S::jennifer.rose@doli.virginia.gov::ed904f2f-1ccf-4fe2-a2d4-f53737822f31" providerId="AD" clId="Web-{C38D1362-85F5-46F7-8347-D2144E33CB3E}" dt="2020-07-24T14:09:28.851" v="176"/>
          <ac:spMkLst>
            <pc:docMk/>
            <pc:sldMk cId="2571341188" sldId="274"/>
            <ac:spMk id="4" creationId="{00000000-0000-0000-0000-000000000000}"/>
          </ac:spMkLst>
        </pc:spChg>
        <pc:spChg chg="add mod">
          <ac:chgData name="Rose, Jennifer (DOLI)" userId="S::jennifer.rose@doli.virginia.gov::ed904f2f-1ccf-4fe2-a2d4-f53737822f31" providerId="AD" clId="Web-{C38D1362-85F5-46F7-8347-D2144E33CB3E}" dt="2020-07-24T14:10:44.008" v="186"/>
          <ac:spMkLst>
            <pc:docMk/>
            <pc:sldMk cId="2571341188" sldId="274"/>
            <ac:spMk id="7" creationId="{5658D16B-B9E3-4F9D-B619-EDB5B7FBB3AF}"/>
          </ac:spMkLst>
        </pc:spChg>
        <pc:spChg chg="add">
          <ac:chgData name="Rose, Jennifer (DOLI)" userId="S::jennifer.rose@doli.virginia.gov::ed904f2f-1ccf-4fe2-a2d4-f53737822f31" providerId="AD" clId="Web-{C38D1362-85F5-46F7-8347-D2144E33CB3E}" dt="2020-07-24T14:10:44.008" v="186"/>
          <ac:spMkLst>
            <pc:docMk/>
            <pc:sldMk cId="2571341188" sldId="274"/>
            <ac:spMk id="12" creationId="{39E4C68A-A4A9-48A4-9FF2-D2896B1EA01F}"/>
          </ac:spMkLst>
        </pc:spChg>
        <pc:spChg chg="add">
          <ac:chgData name="Rose, Jennifer (DOLI)" userId="S::jennifer.rose@doli.virginia.gov::ed904f2f-1ccf-4fe2-a2d4-f53737822f31" providerId="AD" clId="Web-{C38D1362-85F5-46F7-8347-D2144E33CB3E}" dt="2020-07-24T14:10:44.008" v="186"/>
          <ac:spMkLst>
            <pc:docMk/>
            <pc:sldMk cId="2571341188" sldId="274"/>
            <ac:spMk id="14" creationId="{E2B9AEA5-52CB-49A6-AF8A-33502F291B91}"/>
          </ac:spMkLst>
        </pc:spChg>
        <pc:picChg chg="add del">
          <ac:chgData name="Rose, Jennifer (DOLI)" userId="S::jennifer.rose@doli.virginia.gov::ed904f2f-1ccf-4fe2-a2d4-f53737822f31" providerId="AD" clId="Web-{C38D1362-85F5-46F7-8347-D2144E33CB3E}" dt="2020-07-24T14:10:28.914" v="184"/>
          <ac:picMkLst>
            <pc:docMk/>
            <pc:sldMk cId="2571341188" sldId="274"/>
            <ac:picMk id="3" creationId="{00000000-0000-0000-0000-000000000000}"/>
          </ac:picMkLst>
        </pc:picChg>
        <pc:picChg chg="del mod replId">
          <ac:chgData name="Rose, Jennifer (DOLI)" userId="S::jennifer.rose@doli.virginia.gov::ed904f2f-1ccf-4fe2-a2d4-f53737822f31" providerId="AD" clId="Web-{C38D1362-85F5-46F7-8347-D2144E33CB3E}" dt="2020-07-24T14:10:08.307" v="179"/>
          <ac:picMkLst>
            <pc:docMk/>
            <pc:sldMk cId="2571341188" sldId="274"/>
            <ac:picMk id="5" creationId="{00000000-0000-0000-0000-000000000000}"/>
          </ac:picMkLst>
        </pc:picChg>
      </pc:sldChg>
      <pc:sldChg chg="addSp delSp modSp mod setBg">
        <pc:chgData name="Rose, Jennifer (DOLI)" userId="S::jennifer.rose@doli.virginia.gov::ed904f2f-1ccf-4fe2-a2d4-f53737822f31" providerId="AD" clId="Web-{C38D1362-85F5-46F7-8347-D2144E33CB3E}" dt="2020-07-24T14:00:50.467" v="17"/>
        <pc:sldMkLst>
          <pc:docMk/>
          <pc:sldMk cId="432691280" sldId="279"/>
        </pc:sldMkLst>
        <pc:spChg chg="add del mod">
          <ac:chgData name="Rose, Jennifer (DOLI)" userId="S::jennifer.rose@doli.virginia.gov::ed904f2f-1ccf-4fe2-a2d4-f53737822f31" providerId="AD" clId="Web-{C38D1362-85F5-46F7-8347-D2144E33CB3E}" dt="2020-07-24T14:00:50.467" v="17"/>
          <ac:spMkLst>
            <pc:docMk/>
            <pc:sldMk cId="432691280" sldId="279"/>
            <ac:spMk id="2" creationId="{00000000-0000-0000-0000-000000000000}"/>
          </ac:spMkLst>
        </pc:spChg>
        <pc:spChg chg="add del">
          <ac:chgData name="Rose, Jennifer (DOLI)" userId="S::jennifer.rose@doli.virginia.gov::ed904f2f-1ccf-4fe2-a2d4-f53737822f31" providerId="AD" clId="Web-{C38D1362-85F5-46F7-8347-D2144E33CB3E}" dt="2020-07-24T14:00:40.670" v="14"/>
          <ac:spMkLst>
            <pc:docMk/>
            <pc:sldMk cId="432691280" sldId="279"/>
            <ac:spMk id="73" creationId="{FC695245-44E3-4A14-900A-D06036644A4E}"/>
          </ac:spMkLst>
        </pc:spChg>
        <pc:spChg chg="mod ord">
          <ac:chgData name="Rose, Jennifer (DOLI)" userId="S::jennifer.rose@doli.virginia.gov::ed904f2f-1ccf-4fe2-a2d4-f53737822f31" providerId="AD" clId="Web-{C38D1362-85F5-46F7-8347-D2144E33CB3E}" dt="2020-07-24T14:00:50.467" v="17"/>
          <ac:spMkLst>
            <pc:docMk/>
            <pc:sldMk cId="432691280" sldId="279"/>
            <ac:spMk id="834" creationId="{00000000-0000-0000-0000-000000000000}"/>
          </ac:spMkLst>
        </pc:spChg>
        <pc:spChg chg="mod">
          <ac:chgData name="Rose, Jennifer (DOLI)" userId="S::jennifer.rose@doli.virginia.gov::ed904f2f-1ccf-4fe2-a2d4-f53737822f31" providerId="AD" clId="Web-{C38D1362-85F5-46F7-8347-D2144E33CB3E}" dt="2020-07-24T14:00:50.467" v="17"/>
          <ac:spMkLst>
            <pc:docMk/>
            <pc:sldMk cId="432691280" sldId="279"/>
            <ac:spMk id="835" creationId="{00000000-0000-0000-0000-000000000000}"/>
          </ac:spMkLst>
        </pc:spChg>
        <pc:spChg chg="add del">
          <ac:chgData name="Rose, Jennifer (DOLI)" userId="S::jennifer.rose@doli.virginia.gov::ed904f2f-1ccf-4fe2-a2d4-f53737822f31" providerId="AD" clId="Web-{C38D1362-85F5-46F7-8347-D2144E33CB3E}" dt="2020-07-24T14:00:50.420" v="16"/>
          <ac:spMkLst>
            <pc:docMk/>
            <pc:sldMk cId="432691280" sldId="279"/>
            <ac:spMk id="838" creationId="{FC695245-44E3-4A14-900A-D06036644A4E}"/>
          </ac:spMkLst>
        </pc:spChg>
        <pc:graphicFrameChg chg="add del">
          <ac:chgData name="Rose, Jennifer (DOLI)" userId="S::jennifer.rose@doli.virginia.gov::ed904f2f-1ccf-4fe2-a2d4-f53737822f31" providerId="AD" clId="Web-{C38D1362-85F5-46F7-8347-D2144E33CB3E}" dt="2020-07-24T14:00:40.670" v="14"/>
          <ac:graphicFrameMkLst>
            <pc:docMk/>
            <pc:sldMk cId="432691280" sldId="279"/>
            <ac:graphicFrameMk id="837" creationId="{42EE3397-22BB-4DD4-AD19-BBBA20A03352}"/>
          </ac:graphicFrameMkLst>
        </pc:graphicFrameChg>
        <pc:graphicFrameChg chg="add del">
          <ac:chgData name="Rose, Jennifer (DOLI)" userId="S::jennifer.rose@doli.virginia.gov::ed904f2f-1ccf-4fe2-a2d4-f53737822f31" providerId="AD" clId="Web-{C38D1362-85F5-46F7-8347-D2144E33CB3E}" dt="2020-07-24T14:00:50.420" v="16"/>
          <ac:graphicFrameMkLst>
            <pc:docMk/>
            <pc:sldMk cId="432691280" sldId="279"/>
            <ac:graphicFrameMk id="839" creationId="{87A21948-5FF8-4469-A38E-2242DB7F2279}"/>
          </ac:graphicFrameMkLst>
        </pc:graphicFrameChg>
        <pc:graphicFrameChg chg="add">
          <ac:chgData name="Rose, Jennifer (DOLI)" userId="S::jennifer.rose@doli.virginia.gov::ed904f2f-1ccf-4fe2-a2d4-f53737822f31" providerId="AD" clId="Web-{C38D1362-85F5-46F7-8347-D2144E33CB3E}" dt="2020-07-24T14:00:50.467" v="17"/>
          <ac:graphicFrameMkLst>
            <pc:docMk/>
            <pc:sldMk cId="432691280" sldId="279"/>
            <ac:graphicFrameMk id="840" creationId="{404C4DB2-E1C4-4829-94F5-1EF7CE02D800}"/>
          </ac:graphicFrameMkLst>
        </pc:graphicFrameChg>
      </pc:sldChg>
      <pc:sldChg chg="addSp delSp modSp mod setBg modNotes">
        <pc:chgData name="Rose, Jennifer (DOLI)" userId="S::jennifer.rose@doli.virginia.gov::ed904f2f-1ccf-4fe2-a2d4-f53737822f31" providerId="AD" clId="Web-{C38D1362-85F5-46F7-8347-D2144E33CB3E}" dt="2020-07-24T14:07:49.037" v="140" actId="20577"/>
        <pc:sldMkLst>
          <pc:docMk/>
          <pc:sldMk cId="3077077420" sldId="283"/>
        </pc:sldMkLst>
        <pc:spChg chg="mod">
          <ac:chgData name="Rose, Jennifer (DOLI)" userId="S::jennifer.rose@doli.virginia.gov::ed904f2f-1ccf-4fe2-a2d4-f53737822f31" providerId="AD" clId="Web-{C38D1362-85F5-46F7-8347-D2144E33CB3E}" dt="2020-07-24T14:07:49.037" v="140" actId="20577"/>
          <ac:spMkLst>
            <pc:docMk/>
            <pc:sldMk cId="3077077420" sldId="283"/>
            <ac:spMk id="2" creationId="{00000000-0000-0000-0000-000000000000}"/>
          </ac:spMkLst>
        </pc:spChg>
        <pc:spChg chg="del mod">
          <ac:chgData name="Rose, Jennifer (DOLI)" userId="S::jennifer.rose@doli.virginia.gov::ed904f2f-1ccf-4fe2-a2d4-f53737822f31" providerId="AD" clId="Web-{C38D1362-85F5-46F7-8347-D2144E33CB3E}" dt="2020-07-24T14:01:53.765" v="24"/>
          <ac:spMkLst>
            <pc:docMk/>
            <pc:sldMk cId="3077077420" sldId="283"/>
            <ac:spMk id="3" creationId="{00000000-0000-0000-0000-000000000000}"/>
          </ac:spMkLst>
        </pc:spChg>
        <pc:spChg chg="add del">
          <ac:chgData name="Rose, Jennifer (DOLI)" userId="S::jennifer.rose@doli.virginia.gov::ed904f2f-1ccf-4fe2-a2d4-f53737822f31" providerId="AD" clId="Web-{C38D1362-85F5-46F7-8347-D2144E33CB3E}" dt="2020-07-24T14:03:05.641" v="30"/>
          <ac:spMkLst>
            <pc:docMk/>
            <pc:sldMk cId="3077077420" sldId="283"/>
            <ac:spMk id="72" creationId="{77D7B666-D5E6-48CE-B26A-FB5E5C34AF90}"/>
          </ac:spMkLst>
        </pc:spChg>
        <pc:spChg chg="add del">
          <ac:chgData name="Rose, Jennifer (DOLI)" userId="S::jennifer.rose@doli.virginia.gov::ed904f2f-1ccf-4fe2-a2d4-f53737822f31" providerId="AD" clId="Web-{C38D1362-85F5-46F7-8347-D2144E33CB3E}" dt="2020-07-24T14:03:05.641" v="30"/>
          <ac:spMkLst>
            <pc:docMk/>
            <pc:sldMk cId="3077077420" sldId="283"/>
            <ac:spMk id="74" creationId="{F6EE670A-A41A-44AD-BC1C-2090365EB5B3}"/>
          </ac:spMkLst>
        </pc:spChg>
        <pc:spChg chg="mod">
          <ac:chgData name="Rose, Jennifer (DOLI)" userId="S::jennifer.rose@doli.virginia.gov::ed904f2f-1ccf-4fe2-a2d4-f53737822f31" providerId="AD" clId="Web-{C38D1362-85F5-46F7-8347-D2144E33CB3E}" dt="2020-07-24T14:03:05.657" v="31"/>
          <ac:spMkLst>
            <pc:docMk/>
            <pc:sldMk cId="3077077420" sldId="283"/>
            <ac:spMk id="835" creationId="{00000000-0000-0000-0000-000000000000}"/>
          </ac:spMkLst>
        </pc:spChg>
        <pc:spChg chg="add">
          <ac:chgData name="Rose, Jennifer (DOLI)" userId="S::jennifer.rose@doli.virginia.gov::ed904f2f-1ccf-4fe2-a2d4-f53737822f31" providerId="AD" clId="Web-{C38D1362-85F5-46F7-8347-D2144E33CB3E}" dt="2020-07-24T14:03:05.657" v="31"/>
          <ac:spMkLst>
            <pc:docMk/>
            <pc:sldMk cId="3077077420" sldId="283"/>
            <ac:spMk id="837" creationId="{B0890400-BB8B-4A44-AB63-65C7CA223EBA}"/>
          </ac:spMkLst>
        </pc:spChg>
        <pc:cxnChg chg="add">
          <ac:chgData name="Rose, Jennifer (DOLI)" userId="S::jennifer.rose@doli.virginia.gov::ed904f2f-1ccf-4fe2-a2d4-f53737822f31" providerId="AD" clId="Web-{C38D1362-85F5-46F7-8347-D2144E33CB3E}" dt="2020-07-24T14:03:05.657" v="31"/>
          <ac:cxnSpMkLst>
            <pc:docMk/>
            <pc:sldMk cId="3077077420" sldId="283"/>
            <ac:cxnSpMk id="838" creationId="{4D39B797-CDC6-4529-8A36-9CBFC9816337}"/>
          </ac:cxnSpMkLst>
        </pc:cxnChg>
      </pc:sldChg>
      <pc:sldChg chg="modSp add del replId">
        <pc:chgData name="Rose, Jennifer (DOLI)" userId="S::jennifer.rose@doli.virginia.gov::ed904f2f-1ccf-4fe2-a2d4-f53737822f31" providerId="AD" clId="Web-{C38D1362-85F5-46F7-8347-D2144E33CB3E}" dt="2020-07-24T14:14:37.950" v="224"/>
        <pc:sldMkLst>
          <pc:docMk/>
          <pc:sldMk cId="457331809" sldId="303"/>
        </pc:sldMkLst>
        <pc:spChg chg="mod">
          <ac:chgData name="Rose, Jennifer (DOLI)" userId="S::jennifer.rose@doli.virginia.gov::ed904f2f-1ccf-4fe2-a2d4-f53737822f31" providerId="AD" clId="Web-{C38D1362-85F5-46F7-8347-D2144E33CB3E}" dt="2020-07-24T14:14:11.481" v="215" actId="20577"/>
          <ac:spMkLst>
            <pc:docMk/>
            <pc:sldMk cId="457331809" sldId="303"/>
            <ac:spMk id="4" creationId="{00000000-0000-0000-0000-000000000000}"/>
          </ac:spMkLst>
        </pc:spChg>
      </pc:sldChg>
      <pc:sldChg chg="add del replId">
        <pc:chgData name="Rose, Jennifer (DOLI)" userId="S::jennifer.rose@doli.virginia.gov::ed904f2f-1ccf-4fe2-a2d4-f53737822f31" providerId="AD" clId="Web-{C38D1362-85F5-46F7-8347-D2144E33CB3E}" dt="2020-07-24T14:12:39.229" v="202"/>
        <pc:sldMkLst>
          <pc:docMk/>
          <pc:sldMk cId="2457569732" sldId="304"/>
        </pc:sldMkLst>
      </pc:sldChg>
      <pc:sldChg chg="add del replId">
        <pc:chgData name="Rose, Jennifer (DOLI)" userId="S::jennifer.rose@doli.virginia.gov::ed904f2f-1ccf-4fe2-a2d4-f53737822f31" providerId="AD" clId="Web-{C38D1362-85F5-46F7-8347-D2144E33CB3E}" dt="2020-07-24T14:12:43.214" v="203"/>
        <pc:sldMkLst>
          <pc:docMk/>
          <pc:sldMk cId="3675772595" sldId="305"/>
        </pc:sldMkLst>
      </pc:sldChg>
      <pc:sldChg chg="modSp add replId">
        <pc:chgData name="Rose, Jennifer (DOLI)" userId="S::jennifer.rose@doli.virginia.gov::ed904f2f-1ccf-4fe2-a2d4-f53737822f31" providerId="AD" clId="Web-{C38D1362-85F5-46F7-8347-D2144E33CB3E}" dt="2020-07-24T14:12:27.167" v="198" actId="20577"/>
        <pc:sldMkLst>
          <pc:docMk/>
          <pc:sldMk cId="1645591783" sldId="306"/>
        </pc:sldMkLst>
        <pc:spChg chg="mod">
          <ac:chgData name="Rose, Jennifer (DOLI)" userId="S::jennifer.rose@doli.virginia.gov::ed904f2f-1ccf-4fe2-a2d4-f53737822f31" providerId="AD" clId="Web-{C38D1362-85F5-46F7-8347-D2144E33CB3E}" dt="2020-07-24T14:12:27.167" v="198" actId="20577"/>
          <ac:spMkLst>
            <pc:docMk/>
            <pc:sldMk cId="1645591783" sldId="306"/>
            <ac:spMk id="7" creationId="{5658D16B-B9E3-4F9D-B619-EDB5B7FBB3AF}"/>
          </ac:spMkLst>
        </pc:spChg>
      </pc:sldChg>
      <pc:sldChg chg="modSp add replId">
        <pc:chgData name="Rose, Jennifer (DOLI)" userId="S::jennifer.rose@doli.virginia.gov::ed904f2f-1ccf-4fe2-a2d4-f53737822f31" providerId="AD" clId="Web-{C38D1362-85F5-46F7-8347-D2144E33CB3E}" dt="2020-07-24T14:13:45.199" v="209" actId="20577"/>
        <pc:sldMkLst>
          <pc:docMk/>
          <pc:sldMk cId="1059511717" sldId="307"/>
        </pc:sldMkLst>
        <pc:spChg chg="mod">
          <ac:chgData name="Rose, Jennifer (DOLI)" userId="S::jennifer.rose@doli.virginia.gov::ed904f2f-1ccf-4fe2-a2d4-f53737822f31" providerId="AD" clId="Web-{C38D1362-85F5-46F7-8347-D2144E33CB3E}" dt="2020-07-24T14:13:45.199" v="209" actId="20577"/>
          <ac:spMkLst>
            <pc:docMk/>
            <pc:sldMk cId="1059511717" sldId="307"/>
            <ac:spMk id="7" creationId="{5658D16B-B9E3-4F9D-B619-EDB5B7FBB3AF}"/>
          </ac:spMkLst>
        </pc:spChg>
      </pc:sldChg>
      <pc:sldChg chg="modSp add replId">
        <pc:chgData name="Rose, Jennifer (DOLI)" userId="S::jennifer.rose@doli.virginia.gov::ed904f2f-1ccf-4fe2-a2d4-f53737822f31" providerId="AD" clId="Web-{C38D1362-85F5-46F7-8347-D2144E33CB3E}" dt="2020-07-24T14:14:33.497" v="221" actId="20577"/>
        <pc:sldMkLst>
          <pc:docMk/>
          <pc:sldMk cId="3861091329" sldId="308"/>
        </pc:sldMkLst>
        <pc:spChg chg="mod">
          <ac:chgData name="Rose, Jennifer (DOLI)" userId="S::jennifer.rose@doli.virginia.gov::ed904f2f-1ccf-4fe2-a2d4-f53737822f31" providerId="AD" clId="Web-{C38D1362-85F5-46F7-8347-D2144E33CB3E}" dt="2020-07-24T14:14:33.497" v="221" actId="20577"/>
          <ac:spMkLst>
            <pc:docMk/>
            <pc:sldMk cId="3861091329" sldId="308"/>
            <ac:spMk id="7" creationId="{5658D16B-B9E3-4F9D-B619-EDB5B7FBB3AF}"/>
          </ac:spMkLst>
        </pc:spChg>
      </pc:sldChg>
    </pc:docChg>
  </pc:docChgLst>
  <pc:docChgLst>
    <pc:chgData clId="Web-{FA0FF430-7786-3890-D3C7-0EC982B30F64}"/>
    <pc:docChg chg="modSld">
      <pc:chgData name="" userId="" providerId="" clId="Web-{FA0FF430-7786-3890-D3C7-0EC982B30F64}" dt="2020-07-25T12:37:34.872" v="17" actId="1076"/>
      <pc:docMkLst>
        <pc:docMk/>
      </pc:docMkLst>
      <pc:sldChg chg="modSp">
        <pc:chgData name="" userId="" providerId="" clId="Web-{FA0FF430-7786-3890-D3C7-0EC982B30F64}" dt="2020-07-25T12:37:34.872" v="17" actId="1076"/>
        <pc:sldMkLst>
          <pc:docMk/>
          <pc:sldMk cId="3814449227" sldId="273"/>
        </pc:sldMkLst>
        <pc:picChg chg="mod">
          <ac:chgData name="" userId="" providerId="" clId="Web-{FA0FF430-7786-3890-D3C7-0EC982B30F64}" dt="2020-07-25T12:37:34.872" v="17" actId="1076"/>
          <ac:picMkLst>
            <pc:docMk/>
            <pc:sldMk cId="3814449227" sldId="273"/>
            <ac:picMk id="6" creationId="{00000000-0000-0000-0000-000000000000}"/>
          </ac:picMkLst>
        </pc:picChg>
      </pc:sldChg>
      <pc:sldChg chg="addSp delSp modSp mod modClrScheme chgLayout">
        <pc:chgData name="" userId="" providerId="" clId="Web-{FA0FF430-7786-3890-D3C7-0EC982B30F64}" dt="2020-07-25T12:37:05.651" v="14" actId="14100"/>
        <pc:sldMkLst>
          <pc:docMk/>
          <pc:sldMk cId="3564059621" sldId="278"/>
        </pc:sldMkLst>
        <pc:spChg chg="mod ord">
          <ac:chgData name="" userId="" providerId="" clId="Web-{FA0FF430-7786-3890-D3C7-0EC982B30F64}" dt="2020-07-25T12:35:40.082" v="9"/>
          <ac:spMkLst>
            <pc:docMk/>
            <pc:sldMk cId="3564059621" sldId="278"/>
            <ac:spMk id="2" creationId="{6906D859-C9D0-4551-9CB0-DA08AB81B031}"/>
          </ac:spMkLst>
        </pc:spChg>
        <pc:spChg chg="add del mod ord">
          <ac:chgData name="" userId="" providerId="" clId="Web-{FA0FF430-7786-3890-D3C7-0EC982B30F64}" dt="2020-07-25T12:35:33.503" v="8"/>
          <ac:spMkLst>
            <pc:docMk/>
            <pc:sldMk cId="3564059621" sldId="278"/>
            <ac:spMk id="3" creationId="{40BE4738-966C-4690-8D40-309EA16B07A8}"/>
          </ac:spMkLst>
        </pc:spChg>
        <pc:spChg chg="add del mod ord">
          <ac:chgData name="" userId="" providerId="" clId="Web-{FA0FF430-7786-3890-D3C7-0EC982B30F64}" dt="2020-07-25T12:35:15.736" v="6"/>
          <ac:spMkLst>
            <pc:docMk/>
            <pc:sldMk cId="3564059621" sldId="278"/>
            <ac:spMk id="5" creationId="{784D9B04-A07E-422B-B304-9816F6E802A8}"/>
          </ac:spMkLst>
        </pc:spChg>
        <pc:spChg chg="add del mod ord">
          <ac:chgData name="" userId="" providerId="" clId="Web-{FA0FF430-7786-3890-D3C7-0EC982B30F64}" dt="2020-07-25T12:35:18.393" v="7"/>
          <ac:spMkLst>
            <pc:docMk/>
            <pc:sldMk cId="3564059621" sldId="278"/>
            <ac:spMk id="6" creationId="{C882B203-7D73-4C82-9051-B8A0A8153ACA}"/>
          </ac:spMkLst>
        </pc:spChg>
        <pc:spChg chg="del mod">
          <ac:chgData name="" userId="" providerId="" clId="Web-{FA0FF430-7786-3890-D3C7-0EC982B30F64}" dt="2020-07-25T12:35:11.408" v="5"/>
          <ac:spMkLst>
            <pc:docMk/>
            <pc:sldMk cId="3564059621" sldId="278"/>
            <ac:spMk id="834" creationId="{00000000-0000-0000-0000-000000000000}"/>
          </ac:spMkLst>
        </pc:spChg>
        <pc:spChg chg="mod ord">
          <ac:chgData name="" userId="" providerId="" clId="Web-{FA0FF430-7786-3890-D3C7-0EC982B30F64}" dt="2020-07-25T12:37:05.651" v="14" actId="14100"/>
          <ac:spMkLst>
            <pc:docMk/>
            <pc:sldMk cId="3564059621" sldId="278"/>
            <ac:spMk id="835" creationId="{00000000-0000-0000-0000-000000000000}"/>
          </ac:spMkLst>
        </pc:spChg>
        <pc:picChg chg="mod ord">
          <ac:chgData name="" userId="" providerId="" clId="Web-{FA0FF430-7786-3890-D3C7-0EC982B30F64}" dt="2020-07-25T12:35:40.082" v="9"/>
          <ac:picMkLst>
            <pc:docMk/>
            <pc:sldMk cId="3564059621" sldId="278"/>
            <ac:picMk id="4" creationId="{00000000-0000-0000-0000-000000000000}"/>
          </ac:picMkLst>
        </pc:picChg>
        <pc:cxnChg chg="add">
          <ac:chgData name="" userId="" providerId="" clId="Web-{FA0FF430-7786-3890-D3C7-0EC982B30F64}" dt="2020-07-25T12:35:40.082" v="9"/>
          <ac:cxnSpMkLst>
            <pc:docMk/>
            <pc:sldMk cId="3564059621" sldId="278"/>
            <ac:cxnSpMk id="72" creationId="{F4F4AF38-8AAD-4B65-9274-0033CABC4A16}"/>
          </ac:cxnSpMkLst>
        </pc:cxnChg>
      </pc:sldChg>
      <pc:sldChg chg="addSp modSp">
        <pc:chgData name="" userId="" providerId="" clId="Web-{FA0FF430-7786-3890-D3C7-0EC982B30F64}" dt="2020-07-25T12:37:13.136" v="15"/>
        <pc:sldMkLst>
          <pc:docMk/>
          <pc:sldMk cId="1552455860" sldId="302"/>
        </pc:sldMkLst>
        <pc:spChg chg="mod">
          <ac:chgData name="" userId="" providerId="" clId="Web-{FA0FF430-7786-3890-D3C7-0EC982B30F64}" dt="2020-07-25T12:37:13.136" v="15"/>
          <ac:spMkLst>
            <pc:docMk/>
            <pc:sldMk cId="1552455860" sldId="302"/>
            <ac:spMk id="2" creationId="{00000000-0000-0000-0000-000000000000}"/>
          </ac:spMkLst>
        </pc:spChg>
        <pc:spChg chg="mod">
          <ac:chgData name="" userId="" providerId="" clId="Web-{FA0FF430-7786-3890-D3C7-0EC982B30F64}" dt="2020-07-25T12:37:13.136" v="15"/>
          <ac:spMkLst>
            <pc:docMk/>
            <pc:sldMk cId="1552455860" sldId="302"/>
            <ac:spMk id="3" creationId="{00000000-0000-0000-0000-000000000000}"/>
          </ac:spMkLst>
        </pc:spChg>
        <pc:spChg chg="add">
          <ac:chgData name="" userId="" providerId="" clId="Web-{FA0FF430-7786-3890-D3C7-0EC982B30F64}" dt="2020-07-25T12:37:13.136" v="15"/>
          <ac:spMkLst>
            <pc:docMk/>
            <pc:sldMk cId="1552455860" sldId="302"/>
            <ac:spMk id="5" creationId="{39E4C68A-A4A9-48A4-9FF2-D2896B1EA01F}"/>
          </ac:spMkLst>
        </pc:spChg>
        <pc:spChg chg="add">
          <ac:chgData name="" userId="" providerId="" clId="Web-{FA0FF430-7786-3890-D3C7-0EC982B30F64}" dt="2020-07-25T12:37:13.136" v="15"/>
          <ac:spMkLst>
            <pc:docMk/>
            <pc:sldMk cId="1552455860" sldId="302"/>
            <ac:spMk id="6" creationId="{E2B9AEA5-52CB-49A6-AF8A-33502F291B91}"/>
          </ac:spMkLst>
        </pc:spChg>
      </pc:sldChg>
    </pc:docChg>
  </pc:docChgLst>
  <pc:docChgLst>
    <pc:chgData name="Rose, Jennifer (DOLI)" userId="S::jennifer.rose@doli.virginia.gov::ed904f2f-1ccf-4fe2-a2d4-f53737822f31" providerId="AD" clId="Web-{65150E5C-A844-48A8-8872-B70B0B507B9C}"/>
    <pc:docChg chg="modSld">
      <pc:chgData name="Rose, Jennifer (DOLI)" userId="S::jennifer.rose@doli.virginia.gov::ed904f2f-1ccf-4fe2-a2d4-f53737822f31" providerId="AD" clId="Web-{65150E5C-A844-48A8-8872-B70B0B507B9C}" dt="2020-07-25T14:30:59.158" v="136" actId="20577"/>
      <pc:docMkLst>
        <pc:docMk/>
      </pc:docMkLst>
      <pc:sldChg chg="modSp">
        <pc:chgData name="Rose, Jennifer (DOLI)" userId="S::jennifer.rose@doli.virginia.gov::ed904f2f-1ccf-4fe2-a2d4-f53737822f31" providerId="AD" clId="Web-{65150E5C-A844-48A8-8872-B70B0B507B9C}" dt="2020-07-25T14:30:59.158" v="136" actId="20577"/>
        <pc:sldMkLst>
          <pc:docMk/>
          <pc:sldMk cId="1410408634" sldId="291"/>
        </pc:sldMkLst>
        <pc:graphicFrameChg chg="modGraphic">
          <ac:chgData name="Rose, Jennifer (DOLI)" userId="S::jennifer.rose@doli.virginia.gov::ed904f2f-1ccf-4fe2-a2d4-f53737822f31" providerId="AD" clId="Web-{65150E5C-A844-48A8-8872-B70B0B507B9C}" dt="2020-07-25T14:30:59.158" v="136" actId="20577"/>
          <ac:graphicFrameMkLst>
            <pc:docMk/>
            <pc:sldMk cId="1410408634" sldId="291"/>
            <ac:graphicFrameMk id="840" creationId="{B8410A90-EEA6-4D6D-97AE-6F6224AEC8C2}"/>
          </ac:graphicFrameMkLst>
        </pc:graphicFrameChg>
      </pc:sldChg>
      <pc:sldChg chg="modSp">
        <pc:chgData name="Rose, Jennifer (DOLI)" userId="S::jennifer.rose@doli.virginia.gov::ed904f2f-1ccf-4fe2-a2d4-f53737822f31" providerId="AD" clId="Web-{65150E5C-A844-48A8-8872-B70B0B507B9C}" dt="2020-07-25T14:28:50.888" v="116" actId="20577"/>
        <pc:sldMkLst>
          <pc:docMk/>
          <pc:sldMk cId="3063950626" sldId="299"/>
        </pc:sldMkLst>
        <pc:spChg chg="mod">
          <ac:chgData name="Rose, Jennifer (DOLI)" userId="S::jennifer.rose@doli.virginia.gov::ed904f2f-1ccf-4fe2-a2d4-f53737822f31" providerId="AD" clId="Web-{65150E5C-A844-48A8-8872-B70B0B507B9C}" dt="2020-07-25T14:28:50.888" v="116" actId="20577"/>
          <ac:spMkLst>
            <pc:docMk/>
            <pc:sldMk cId="3063950626" sldId="299"/>
            <ac:spMk id="2" creationId="{00000000-0000-0000-0000-000000000000}"/>
          </ac:spMkLst>
        </pc:spChg>
      </pc:sldChg>
    </pc:docChg>
  </pc:docChgLst>
  <pc:docChgLst>
    <pc:chgData clId="Web-{A71D0BC1-FC06-0DF0-5C0A-84C44AA4E315}"/>
    <pc:docChg chg="addSld delSld modSld">
      <pc:chgData name="" userId="" providerId="" clId="Web-{A71D0BC1-FC06-0DF0-5C0A-84C44AA4E315}" dt="2020-07-25T14:20:44.455" v="1928"/>
      <pc:docMkLst>
        <pc:docMk/>
      </pc:docMkLst>
      <pc:sldChg chg="modSp">
        <pc:chgData name="" userId="" providerId="" clId="Web-{A71D0BC1-FC06-0DF0-5C0A-84C44AA4E315}" dt="2020-07-25T12:40:53.208" v="2" actId="1076"/>
        <pc:sldMkLst>
          <pc:docMk/>
          <pc:sldMk cId="3814449227" sldId="273"/>
        </pc:sldMkLst>
        <pc:picChg chg="mod">
          <ac:chgData name="" userId="" providerId="" clId="Web-{A71D0BC1-FC06-0DF0-5C0A-84C44AA4E315}" dt="2020-07-25T12:40:53.208" v="2" actId="1076"/>
          <ac:picMkLst>
            <pc:docMk/>
            <pc:sldMk cId="3814449227" sldId="273"/>
            <ac:picMk id="6" creationId="{00000000-0000-0000-0000-000000000000}"/>
          </ac:picMkLst>
        </pc:picChg>
      </pc:sldChg>
      <pc:sldChg chg="modSp modNotes">
        <pc:chgData name="" userId="" providerId="" clId="Web-{A71D0BC1-FC06-0DF0-5C0A-84C44AA4E315}" dt="2020-07-25T13:14:56.483" v="136"/>
        <pc:sldMkLst>
          <pc:docMk/>
          <pc:sldMk cId="2571341188" sldId="274"/>
        </pc:sldMkLst>
        <pc:spChg chg="mod">
          <ac:chgData name="" userId="" providerId="" clId="Web-{A71D0BC1-FC06-0DF0-5C0A-84C44AA4E315}" dt="2020-07-25T13:14:36.060" v="108" actId="20577"/>
          <ac:spMkLst>
            <pc:docMk/>
            <pc:sldMk cId="2571341188" sldId="274"/>
            <ac:spMk id="7" creationId="{5658D16B-B9E3-4F9D-B619-EDB5B7FBB3AF}"/>
          </ac:spMkLst>
        </pc:spChg>
      </pc:sldChg>
      <pc:sldChg chg="addSp delSp modSp modNotes">
        <pc:chgData name="" userId="" providerId="" clId="Web-{A71D0BC1-FC06-0DF0-5C0A-84C44AA4E315}" dt="2020-07-25T13:33:24.764" v="700" actId="20577"/>
        <pc:sldMkLst>
          <pc:docMk/>
          <pc:sldMk cId="2030765567" sldId="275"/>
        </pc:sldMkLst>
        <pc:spChg chg="mod">
          <ac:chgData name="" userId="" providerId="" clId="Web-{A71D0BC1-FC06-0DF0-5C0A-84C44AA4E315}" dt="2020-07-25T13:31:28.815" v="671" actId="20577"/>
          <ac:spMkLst>
            <pc:docMk/>
            <pc:sldMk cId="2030765567" sldId="275"/>
            <ac:spMk id="2" creationId="{00000000-0000-0000-0000-000000000000}"/>
          </ac:spMkLst>
        </pc:spChg>
        <pc:spChg chg="del mod">
          <ac:chgData name="" userId="" providerId="" clId="Web-{A71D0BC1-FC06-0DF0-5C0A-84C44AA4E315}" dt="2020-07-25T13:31:50.838" v="678"/>
          <ac:spMkLst>
            <pc:docMk/>
            <pc:sldMk cId="2030765567" sldId="275"/>
            <ac:spMk id="4" creationId="{00000000-0000-0000-0000-000000000000}"/>
          </ac:spMkLst>
        </pc:spChg>
        <pc:spChg chg="add mod">
          <ac:chgData name="" userId="" providerId="" clId="Web-{A71D0BC1-FC06-0DF0-5C0A-84C44AA4E315}" dt="2020-07-25T13:33:24.764" v="700" actId="20577"/>
          <ac:spMkLst>
            <pc:docMk/>
            <pc:sldMk cId="2030765567" sldId="275"/>
            <ac:spMk id="6" creationId="{BD33D2F3-99F9-4423-8103-70DC0D8FAA6B}"/>
          </ac:spMkLst>
        </pc:spChg>
        <pc:picChg chg="del">
          <ac:chgData name="" userId="" providerId="" clId="Web-{A71D0BC1-FC06-0DF0-5C0A-84C44AA4E315}" dt="2020-07-25T13:31:11.642" v="662"/>
          <ac:picMkLst>
            <pc:docMk/>
            <pc:sldMk cId="2030765567" sldId="275"/>
            <ac:picMk id="3" creationId="{00000000-0000-0000-0000-000000000000}"/>
          </ac:picMkLst>
        </pc:picChg>
      </pc:sldChg>
      <pc:sldChg chg="addSp delSp modSp mod setBg">
        <pc:chgData name="" userId="" providerId="" clId="Web-{A71D0BC1-FC06-0DF0-5C0A-84C44AA4E315}" dt="2020-07-25T14:00:49.569" v="1484"/>
        <pc:sldMkLst>
          <pc:docMk/>
          <pc:sldMk cId="1104125596" sldId="276"/>
        </pc:sldMkLst>
        <pc:spChg chg="mod">
          <ac:chgData name="" userId="" providerId="" clId="Web-{A71D0BC1-FC06-0DF0-5C0A-84C44AA4E315}" dt="2020-07-25T14:00:49.569" v="1484"/>
          <ac:spMkLst>
            <pc:docMk/>
            <pc:sldMk cId="1104125596" sldId="276"/>
            <ac:spMk id="6" creationId="{00000000-0000-0000-0000-000000000000}"/>
          </ac:spMkLst>
        </pc:spChg>
        <pc:spChg chg="mod">
          <ac:chgData name="" userId="" providerId="" clId="Web-{A71D0BC1-FC06-0DF0-5C0A-84C44AA4E315}" dt="2020-07-25T14:00:49.569" v="1484"/>
          <ac:spMkLst>
            <pc:docMk/>
            <pc:sldMk cId="1104125596" sldId="276"/>
            <ac:spMk id="7" creationId="{00000000-0000-0000-0000-000000000000}"/>
          </ac:spMkLst>
        </pc:spChg>
        <pc:spChg chg="add">
          <ac:chgData name="" userId="" providerId="" clId="Web-{A71D0BC1-FC06-0DF0-5C0A-84C44AA4E315}" dt="2020-07-25T14:00:49.569" v="1484"/>
          <ac:spMkLst>
            <pc:docMk/>
            <pc:sldMk cId="1104125596" sldId="276"/>
            <ac:spMk id="12" creationId="{C51136FD-BBB2-4EB4-A240-3E21EECF7365}"/>
          </ac:spMkLst>
        </pc:spChg>
        <pc:picChg chg="mod ord">
          <ac:chgData name="" userId="" providerId="" clId="Web-{A71D0BC1-FC06-0DF0-5C0A-84C44AA4E315}" dt="2020-07-25T14:00:49.569" v="1484"/>
          <ac:picMkLst>
            <pc:docMk/>
            <pc:sldMk cId="1104125596" sldId="276"/>
            <ac:picMk id="3" creationId="{00000000-0000-0000-0000-000000000000}"/>
          </ac:picMkLst>
        </pc:picChg>
        <pc:picChg chg="del">
          <ac:chgData name="" userId="" providerId="" clId="Web-{A71D0BC1-FC06-0DF0-5C0A-84C44AA4E315}" dt="2020-07-25T14:00:09.457" v="1401"/>
          <ac:picMkLst>
            <pc:docMk/>
            <pc:sldMk cId="1104125596" sldId="276"/>
            <ac:picMk id="4" creationId="{00000000-0000-0000-0000-000000000000}"/>
          </ac:picMkLst>
        </pc:picChg>
        <pc:cxnChg chg="add">
          <ac:chgData name="" userId="" providerId="" clId="Web-{A71D0BC1-FC06-0DF0-5C0A-84C44AA4E315}" dt="2020-07-25T14:00:49.569" v="1484"/>
          <ac:cxnSpMkLst>
            <pc:docMk/>
            <pc:sldMk cId="1104125596" sldId="276"/>
            <ac:cxnSpMk id="14" creationId="{C6826B28-36B0-4CC1-8EC8-EF9B88B3564A}"/>
          </ac:cxnSpMkLst>
        </pc:cxnChg>
      </pc:sldChg>
      <pc:sldChg chg="delSp del">
        <pc:chgData name="" userId="" providerId="" clId="Web-{A71D0BC1-FC06-0DF0-5C0A-84C44AA4E315}" dt="2020-07-25T14:19:55.984" v="1919"/>
        <pc:sldMkLst>
          <pc:docMk/>
          <pc:sldMk cId="1400903669" sldId="277"/>
        </pc:sldMkLst>
        <pc:spChg chg="del">
          <ac:chgData name="" userId="" providerId="" clId="Web-{A71D0BC1-FC06-0DF0-5C0A-84C44AA4E315}" dt="2020-07-25T14:19:49.499" v="1918"/>
          <ac:spMkLst>
            <pc:docMk/>
            <pc:sldMk cId="1400903669" sldId="277"/>
            <ac:spMk id="6" creationId="{00000000-0000-0000-0000-000000000000}"/>
          </ac:spMkLst>
        </pc:spChg>
      </pc:sldChg>
      <pc:sldChg chg="addSp delSp modSp modNotes">
        <pc:chgData name="" userId="" providerId="" clId="Web-{A71D0BC1-FC06-0DF0-5C0A-84C44AA4E315}" dt="2020-07-25T13:33:45.796" v="704" actId="20577"/>
        <pc:sldMkLst>
          <pc:docMk/>
          <pc:sldMk cId="60374478" sldId="280"/>
        </pc:sldMkLst>
        <pc:spChg chg="del mod">
          <ac:chgData name="" userId="" providerId="" clId="Web-{A71D0BC1-FC06-0DF0-5C0A-84C44AA4E315}" dt="2020-07-25T13:27:38.758" v="576"/>
          <ac:spMkLst>
            <pc:docMk/>
            <pc:sldMk cId="60374478" sldId="280"/>
            <ac:spMk id="2" creationId="{00000000-0000-0000-0000-000000000000}"/>
          </ac:spMkLst>
        </pc:spChg>
        <pc:spChg chg="del mod">
          <ac:chgData name="" userId="" providerId="" clId="Web-{A71D0BC1-FC06-0DF0-5C0A-84C44AA4E315}" dt="2020-07-25T13:30:37.219" v="655"/>
          <ac:spMkLst>
            <pc:docMk/>
            <pc:sldMk cId="60374478" sldId="280"/>
            <ac:spMk id="4" creationId="{00000000-0000-0000-0000-000000000000}"/>
          </ac:spMkLst>
        </pc:spChg>
        <pc:spChg chg="mod">
          <ac:chgData name="" userId="" providerId="" clId="Web-{A71D0BC1-FC06-0DF0-5C0A-84C44AA4E315}" dt="2020-07-25T13:30:09.952" v="649" actId="20577"/>
          <ac:spMkLst>
            <pc:docMk/>
            <pc:sldMk cId="60374478" sldId="280"/>
            <ac:spMk id="5" creationId="{00000000-0000-0000-0000-000000000000}"/>
          </ac:spMkLst>
        </pc:spChg>
        <pc:spChg chg="add mod">
          <ac:chgData name="" userId="" providerId="" clId="Web-{A71D0BC1-FC06-0DF0-5C0A-84C44AA4E315}" dt="2020-07-25T13:33:45.796" v="704" actId="20577"/>
          <ac:spMkLst>
            <pc:docMk/>
            <pc:sldMk cId="60374478" sldId="280"/>
            <ac:spMk id="7" creationId="{2C2095F3-D803-4D92-B6FF-D64649A2E98B}"/>
          </ac:spMkLst>
        </pc:spChg>
        <pc:picChg chg="del">
          <ac:chgData name="" userId="" providerId="" clId="Web-{A71D0BC1-FC06-0DF0-5C0A-84C44AA4E315}" dt="2020-07-25T13:26:16.005" v="571"/>
          <ac:picMkLst>
            <pc:docMk/>
            <pc:sldMk cId="60374478" sldId="280"/>
            <ac:picMk id="3" creationId="{00000000-0000-0000-0000-000000000000}"/>
          </ac:picMkLst>
        </pc:picChg>
      </pc:sldChg>
      <pc:sldChg chg="modSp modNotes">
        <pc:chgData name="" userId="" providerId="" clId="Web-{A71D0BC1-FC06-0DF0-5C0A-84C44AA4E315}" dt="2020-07-25T13:25:49.238" v="570" actId="1076"/>
        <pc:sldMkLst>
          <pc:docMk/>
          <pc:sldMk cId="424679185" sldId="281"/>
        </pc:sldMkLst>
        <pc:spChg chg="mod">
          <ac:chgData name="" userId="" providerId="" clId="Web-{A71D0BC1-FC06-0DF0-5C0A-84C44AA4E315}" dt="2020-07-25T13:21:19.803" v="273" actId="20577"/>
          <ac:spMkLst>
            <pc:docMk/>
            <pc:sldMk cId="424679185" sldId="281"/>
            <ac:spMk id="5" creationId="{00000000-0000-0000-0000-000000000000}"/>
          </ac:spMkLst>
        </pc:spChg>
        <pc:spChg chg="mod">
          <ac:chgData name="" userId="" providerId="" clId="Web-{A71D0BC1-FC06-0DF0-5C0A-84C44AA4E315}" dt="2020-07-25T13:25:46.629" v="569" actId="1076"/>
          <ac:spMkLst>
            <pc:docMk/>
            <pc:sldMk cId="424679185" sldId="281"/>
            <ac:spMk id="6" creationId="{00000000-0000-0000-0000-000000000000}"/>
          </ac:spMkLst>
        </pc:spChg>
        <pc:picChg chg="mod modCrop">
          <ac:chgData name="" userId="" providerId="" clId="Web-{A71D0BC1-FC06-0DF0-5C0A-84C44AA4E315}" dt="2020-07-25T13:25:49.238" v="570" actId="1076"/>
          <ac:picMkLst>
            <pc:docMk/>
            <pc:sldMk cId="424679185" sldId="281"/>
            <ac:picMk id="2" creationId="{00000000-0000-0000-0000-000000000000}"/>
          </ac:picMkLst>
        </pc:picChg>
      </pc:sldChg>
      <pc:sldChg chg="addSp delSp modSp mod setBg">
        <pc:chgData name="" userId="" providerId="" clId="Web-{A71D0BC1-FC06-0DF0-5C0A-84C44AA4E315}" dt="2020-07-25T13:49:31.618" v="1103"/>
        <pc:sldMkLst>
          <pc:docMk/>
          <pc:sldMk cId="4134460823" sldId="284"/>
        </pc:sldMkLst>
        <pc:spChg chg="mod">
          <ac:chgData name="" userId="" providerId="" clId="Web-{A71D0BC1-FC06-0DF0-5C0A-84C44AA4E315}" dt="2020-07-25T13:49:22.430" v="1100" actId="20577"/>
          <ac:spMkLst>
            <pc:docMk/>
            <pc:sldMk cId="4134460823" sldId="284"/>
            <ac:spMk id="2" creationId="{00000000-0000-0000-0000-000000000000}"/>
          </ac:spMkLst>
        </pc:spChg>
        <pc:spChg chg="add del mod">
          <ac:chgData name="" userId="" providerId="" clId="Web-{A71D0BC1-FC06-0DF0-5C0A-84C44AA4E315}" dt="2020-07-25T13:49:31.618" v="1103"/>
          <ac:spMkLst>
            <pc:docMk/>
            <pc:sldMk cId="4134460823" sldId="284"/>
            <ac:spMk id="6" creationId="{FE0BF438-A8F3-4D5D-A316-CA3E019A15DE}"/>
          </ac:spMkLst>
        </pc:spChg>
        <pc:spChg chg="add">
          <ac:chgData name="" userId="" providerId="" clId="Web-{A71D0BC1-FC06-0DF0-5C0A-84C44AA4E315}" dt="2020-07-25T13:49:11.664" v="1067"/>
          <ac:spMkLst>
            <pc:docMk/>
            <pc:sldMk cId="4134460823" sldId="284"/>
            <ac:spMk id="11" creationId="{81CE8CA9-D6D2-4C46-8070-9566F894E53E}"/>
          </ac:spMkLst>
        </pc:spChg>
        <pc:picChg chg="del">
          <ac:chgData name="" userId="" providerId="" clId="Web-{A71D0BC1-FC06-0DF0-5C0A-84C44AA4E315}" dt="2020-07-25T13:49:04.508" v="1065"/>
          <ac:picMkLst>
            <pc:docMk/>
            <pc:sldMk cId="4134460823" sldId="284"/>
            <ac:picMk id="3" creationId="{00000000-0000-0000-0000-000000000000}"/>
          </ac:picMkLst>
        </pc:picChg>
        <pc:picChg chg="mod ord">
          <ac:chgData name="" userId="" providerId="" clId="Web-{A71D0BC1-FC06-0DF0-5C0A-84C44AA4E315}" dt="2020-07-25T13:49:11.664" v="1067"/>
          <ac:picMkLst>
            <pc:docMk/>
            <pc:sldMk cId="4134460823" sldId="284"/>
            <ac:picMk id="4" creationId="{00000000-0000-0000-0000-000000000000}"/>
          </ac:picMkLst>
        </pc:picChg>
        <pc:cxnChg chg="add">
          <ac:chgData name="" userId="" providerId="" clId="Web-{A71D0BC1-FC06-0DF0-5C0A-84C44AA4E315}" dt="2020-07-25T13:49:11.664" v="1067"/>
          <ac:cxnSpMkLst>
            <pc:docMk/>
            <pc:sldMk cId="4134460823" sldId="284"/>
            <ac:cxnSpMk id="13" creationId="{72B31CF5-BEC2-457D-A52F-6A5CCB066FEC}"/>
          </ac:cxnSpMkLst>
        </pc:cxnChg>
      </pc:sldChg>
      <pc:sldChg chg="addSp delSp modSp mod setBg modNotes">
        <pc:chgData name="" userId="" providerId="" clId="Web-{A71D0BC1-FC06-0DF0-5C0A-84C44AA4E315}" dt="2020-07-25T13:52:56.564" v="1162" actId="20577"/>
        <pc:sldMkLst>
          <pc:docMk/>
          <pc:sldMk cId="3824690199" sldId="286"/>
        </pc:sldMkLst>
        <pc:spChg chg="mod">
          <ac:chgData name="" userId="" providerId="" clId="Web-{A71D0BC1-FC06-0DF0-5C0A-84C44AA4E315}" dt="2020-07-25T13:52:56.564" v="1162" actId="20577"/>
          <ac:spMkLst>
            <pc:docMk/>
            <pc:sldMk cId="3824690199" sldId="286"/>
            <ac:spMk id="2" creationId="{00000000-0000-0000-0000-000000000000}"/>
          </ac:spMkLst>
        </pc:spChg>
        <pc:spChg chg="del mod">
          <ac:chgData name="" userId="" providerId="" clId="Web-{A71D0BC1-FC06-0DF0-5C0A-84C44AA4E315}" dt="2020-07-25T13:51:34.889" v="1114"/>
          <ac:spMkLst>
            <pc:docMk/>
            <pc:sldMk cId="3824690199" sldId="286"/>
            <ac:spMk id="6" creationId="{00000000-0000-0000-0000-000000000000}"/>
          </ac:spMkLst>
        </pc:spChg>
        <pc:spChg chg="add">
          <ac:chgData name="" userId="" providerId="" clId="Web-{A71D0BC1-FC06-0DF0-5C0A-84C44AA4E315}" dt="2020-07-25T13:51:28.920" v="1113"/>
          <ac:spMkLst>
            <pc:docMk/>
            <pc:sldMk cId="3824690199" sldId="286"/>
            <ac:spMk id="72" creationId="{77D7B666-D5E6-48CE-B26A-FB5E5C34AF90}"/>
          </ac:spMkLst>
        </pc:spChg>
        <pc:spChg chg="add">
          <ac:chgData name="" userId="" providerId="" clId="Web-{A71D0BC1-FC06-0DF0-5C0A-84C44AA4E315}" dt="2020-07-25T13:51:28.920" v="1113"/>
          <ac:spMkLst>
            <pc:docMk/>
            <pc:sldMk cId="3824690199" sldId="286"/>
            <ac:spMk id="74" creationId="{F6EE670A-A41A-44AD-BC1C-2090365EB5B3}"/>
          </ac:spMkLst>
        </pc:spChg>
        <pc:spChg chg="mod ord">
          <ac:chgData name="" userId="" providerId="" clId="Web-{A71D0BC1-FC06-0DF0-5C0A-84C44AA4E315}" dt="2020-07-25T13:51:28.920" v="1113"/>
          <ac:spMkLst>
            <pc:docMk/>
            <pc:sldMk cId="3824690199" sldId="286"/>
            <ac:spMk id="834" creationId="{00000000-0000-0000-0000-000000000000}"/>
          </ac:spMkLst>
        </pc:spChg>
        <pc:spChg chg="mod">
          <ac:chgData name="" userId="" providerId="" clId="Web-{A71D0BC1-FC06-0DF0-5C0A-84C44AA4E315}" dt="2020-07-25T13:51:46.858" v="1119" actId="20577"/>
          <ac:spMkLst>
            <pc:docMk/>
            <pc:sldMk cId="3824690199" sldId="286"/>
            <ac:spMk id="835" creationId="{00000000-0000-0000-0000-000000000000}"/>
          </ac:spMkLst>
        </pc:spChg>
      </pc:sldChg>
      <pc:sldChg chg="delSp modSp">
        <pc:chgData name="" userId="" providerId="" clId="Web-{A71D0BC1-FC06-0DF0-5C0A-84C44AA4E315}" dt="2020-07-25T13:55:22.711" v="1209" actId="1076"/>
        <pc:sldMkLst>
          <pc:docMk/>
          <pc:sldMk cId="2339767347" sldId="287"/>
        </pc:sldMkLst>
        <pc:spChg chg="mod">
          <ac:chgData name="" userId="" providerId="" clId="Web-{A71D0BC1-FC06-0DF0-5C0A-84C44AA4E315}" dt="2020-07-25T13:55:13.445" v="1206" actId="20577"/>
          <ac:spMkLst>
            <pc:docMk/>
            <pc:sldMk cId="2339767347" sldId="287"/>
            <ac:spMk id="2" creationId="{00000000-0000-0000-0000-000000000000}"/>
          </ac:spMkLst>
        </pc:spChg>
        <pc:spChg chg="del mod">
          <ac:chgData name="" userId="" providerId="" clId="Web-{A71D0BC1-FC06-0DF0-5C0A-84C44AA4E315}" dt="2020-07-25T13:53:26.269" v="1170"/>
          <ac:spMkLst>
            <pc:docMk/>
            <pc:sldMk cId="2339767347" sldId="287"/>
            <ac:spMk id="834" creationId="{00000000-0000-0000-0000-000000000000}"/>
          </ac:spMkLst>
        </pc:spChg>
        <pc:spChg chg="mod">
          <ac:chgData name="" userId="" providerId="" clId="Web-{A71D0BC1-FC06-0DF0-5C0A-84C44AA4E315}" dt="2020-07-25T13:53:06.143" v="1165" actId="20577"/>
          <ac:spMkLst>
            <pc:docMk/>
            <pc:sldMk cId="2339767347" sldId="287"/>
            <ac:spMk id="835" creationId="{00000000-0000-0000-0000-000000000000}"/>
          </ac:spMkLst>
        </pc:spChg>
        <pc:picChg chg="mod">
          <ac:chgData name="" userId="" providerId="" clId="Web-{A71D0BC1-FC06-0DF0-5C0A-84C44AA4E315}" dt="2020-07-25T13:55:22.711" v="1209" actId="1076"/>
          <ac:picMkLst>
            <pc:docMk/>
            <pc:sldMk cId="2339767347" sldId="287"/>
            <ac:picMk id="28676" creationId="{00000000-0000-0000-0000-000000000000}"/>
          </ac:picMkLst>
        </pc:picChg>
        <pc:picChg chg="del">
          <ac:chgData name="" userId="" providerId="" clId="Web-{A71D0BC1-FC06-0DF0-5C0A-84C44AA4E315}" dt="2020-07-25T13:53:11.877" v="1168"/>
          <ac:picMkLst>
            <pc:docMk/>
            <pc:sldMk cId="2339767347" sldId="287"/>
            <ac:picMk id="28678" creationId="{00000000-0000-0000-0000-000000000000}"/>
          </ac:picMkLst>
        </pc:picChg>
      </pc:sldChg>
      <pc:sldChg chg="delSp modSp">
        <pc:chgData name="" userId="" providerId="" clId="Web-{A71D0BC1-FC06-0DF0-5C0A-84C44AA4E315}" dt="2020-07-25T13:57:36.998" v="1373"/>
        <pc:sldMkLst>
          <pc:docMk/>
          <pc:sldMk cId="1021420328" sldId="288"/>
        </pc:sldMkLst>
        <pc:spChg chg="mod">
          <ac:chgData name="" userId="" providerId="" clId="Web-{A71D0BC1-FC06-0DF0-5C0A-84C44AA4E315}" dt="2020-07-25T13:57:07.872" v="1360" actId="20577"/>
          <ac:spMkLst>
            <pc:docMk/>
            <pc:sldMk cId="1021420328" sldId="288"/>
            <ac:spMk id="2" creationId="{00000000-0000-0000-0000-000000000000}"/>
          </ac:spMkLst>
        </pc:spChg>
        <pc:spChg chg="mod">
          <ac:chgData name="" userId="" providerId="" clId="Web-{A71D0BC1-FC06-0DF0-5C0A-84C44AA4E315}" dt="2020-07-25T13:56:46.371" v="1352" actId="20577"/>
          <ac:spMkLst>
            <pc:docMk/>
            <pc:sldMk cId="1021420328" sldId="288"/>
            <ac:spMk id="8" creationId="{00000000-0000-0000-0000-000000000000}"/>
          </ac:spMkLst>
        </pc:spChg>
        <pc:spChg chg="mod">
          <ac:chgData name="" userId="" providerId="" clId="Web-{A71D0BC1-FC06-0DF0-5C0A-84C44AA4E315}" dt="2020-07-25T13:57:18.185" v="1366" actId="20577"/>
          <ac:spMkLst>
            <pc:docMk/>
            <pc:sldMk cId="1021420328" sldId="288"/>
            <ac:spMk id="9" creationId="{00000000-0000-0000-0000-000000000000}"/>
          </ac:spMkLst>
        </pc:spChg>
        <pc:picChg chg="del mod">
          <ac:chgData name="" userId="" providerId="" clId="Web-{A71D0BC1-FC06-0DF0-5C0A-84C44AA4E315}" dt="2020-07-25T13:57:36.998" v="1373"/>
          <ac:picMkLst>
            <pc:docMk/>
            <pc:sldMk cId="1021420328" sldId="288"/>
            <ac:picMk id="3" creationId="{00000000-0000-0000-0000-000000000000}"/>
          </ac:picMkLst>
        </pc:picChg>
        <pc:picChg chg="del">
          <ac:chgData name="" userId="" providerId="" clId="Web-{A71D0BC1-FC06-0DF0-5C0A-84C44AA4E315}" dt="2020-07-25T13:55:46.868" v="1211"/>
          <ac:picMkLst>
            <pc:docMk/>
            <pc:sldMk cId="1021420328" sldId="288"/>
            <ac:picMk id="4" creationId="{00000000-0000-0000-0000-000000000000}"/>
          </ac:picMkLst>
        </pc:picChg>
        <pc:picChg chg="mod">
          <ac:chgData name="" userId="" providerId="" clId="Web-{A71D0BC1-FC06-0DF0-5C0A-84C44AA4E315}" dt="2020-07-25T13:57:34.982" v="1372" actId="14100"/>
          <ac:picMkLst>
            <pc:docMk/>
            <pc:sldMk cId="1021420328" sldId="288"/>
            <ac:picMk id="5" creationId="{00000000-0000-0000-0000-000000000000}"/>
          </ac:picMkLst>
        </pc:picChg>
      </pc:sldChg>
      <pc:sldChg chg="addSp delSp modSp del mod setBg modNotes">
        <pc:chgData name="" userId="" providerId="" clId="Web-{A71D0BC1-FC06-0DF0-5C0A-84C44AA4E315}" dt="2020-07-25T13:59:56.723" v="1400"/>
        <pc:sldMkLst>
          <pc:docMk/>
          <pc:sldMk cId="3112753026" sldId="289"/>
        </pc:sldMkLst>
        <pc:spChg chg="mod">
          <ac:chgData name="" userId="" providerId="" clId="Web-{A71D0BC1-FC06-0DF0-5C0A-84C44AA4E315}" dt="2020-07-25T13:59:54.894" v="1398" actId="20577"/>
          <ac:spMkLst>
            <pc:docMk/>
            <pc:sldMk cId="3112753026" sldId="289"/>
            <ac:spMk id="2" creationId="{00000000-0000-0000-0000-000000000000}"/>
          </ac:spMkLst>
        </pc:spChg>
        <pc:spChg chg="del">
          <ac:chgData name="" userId="" providerId="" clId="Web-{A71D0BC1-FC06-0DF0-5C0A-84C44AA4E315}" dt="2020-07-25T13:58:17.468" v="1382"/>
          <ac:spMkLst>
            <pc:docMk/>
            <pc:sldMk cId="3112753026" sldId="289"/>
            <ac:spMk id="6" creationId="{00000000-0000-0000-0000-000000000000}"/>
          </ac:spMkLst>
        </pc:spChg>
        <pc:spChg chg="mod">
          <ac:chgData name="" userId="" providerId="" clId="Web-{A71D0BC1-FC06-0DF0-5C0A-84C44AA4E315}" dt="2020-07-25T13:58:20.984" v="1384" actId="20577"/>
          <ac:spMkLst>
            <pc:docMk/>
            <pc:sldMk cId="3112753026" sldId="289"/>
            <ac:spMk id="8" creationId="{00000000-0000-0000-0000-000000000000}"/>
          </ac:spMkLst>
        </pc:spChg>
        <pc:spChg chg="add">
          <ac:chgData name="" userId="" providerId="" clId="Web-{A71D0BC1-FC06-0DF0-5C0A-84C44AA4E315}" dt="2020-07-25T13:58:36.985" v="1386"/>
          <ac:spMkLst>
            <pc:docMk/>
            <pc:sldMk cId="3112753026" sldId="289"/>
            <ac:spMk id="72" creationId="{39E4C68A-A4A9-48A4-9FF2-D2896B1EA01F}"/>
          </ac:spMkLst>
        </pc:spChg>
        <pc:spChg chg="add">
          <ac:chgData name="" userId="" providerId="" clId="Web-{A71D0BC1-FC06-0DF0-5C0A-84C44AA4E315}" dt="2020-07-25T13:58:36.985" v="1386"/>
          <ac:spMkLst>
            <pc:docMk/>
            <pc:sldMk cId="3112753026" sldId="289"/>
            <ac:spMk id="74" creationId="{E2B9AEA5-52CB-49A6-AF8A-33502F291B91}"/>
          </ac:spMkLst>
        </pc:spChg>
        <pc:spChg chg="mod ord">
          <ac:chgData name="" userId="" providerId="" clId="Web-{A71D0BC1-FC06-0DF0-5C0A-84C44AA4E315}" dt="2020-07-25T13:58:55.392" v="1387" actId="14100"/>
          <ac:spMkLst>
            <pc:docMk/>
            <pc:sldMk cId="3112753026" sldId="289"/>
            <ac:spMk id="834" creationId="{00000000-0000-0000-0000-000000000000}"/>
          </ac:spMkLst>
        </pc:spChg>
        <pc:spChg chg="mod">
          <ac:chgData name="" userId="" providerId="" clId="Web-{A71D0BC1-FC06-0DF0-5C0A-84C44AA4E315}" dt="2020-07-25T13:58:36.985" v="1386"/>
          <ac:spMkLst>
            <pc:docMk/>
            <pc:sldMk cId="3112753026" sldId="289"/>
            <ac:spMk id="835" creationId="{00000000-0000-0000-0000-000000000000}"/>
          </ac:spMkLst>
        </pc:spChg>
        <pc:picChg chg="del">
          <ac:chgData name="" userId="" providerId="" clId="Web-{A71D0BC1-FC06-0DF0-5C0A-84C44AA4E315}" dt="2020-07-25T13:58:07.124" v="1381"/>
          <ac:picMkLst>
            <pc:docMk/>
            <pc:sldMk cId="3112753026" sldId="289"/>
            <ac:picMk id="34822" creationId="{00000000-0000-0000-0000-000000000000}"/>
          </ac:picMkLst>
        </pc:picChg>
      </pc:sldChg>
      <pc:sldChg chg="delSp modSp modNotes">
        <pc:chgData name="" userId="" providerId="" clId="Web-{A71D0BC1-FC06-0DF0-5C0A-84C44AA4E315}" dt="2020-07-25T13:37:06.587" v="856" actId="1076"/>
        <pc:sldMkLst>
          <pc:docMk/>
          <pc:sldMk cId="1754027427" sldId="290"/>
        </pc:sldMkLst>
        <pc:spChg chg="mod">
          <ac:chgData name="" userId="" providerId="" clId="Web-{A71D0BC1-FC06-0DF0-5C0A-84C44AA4E315}" dt="2020-07-25T13:37:00.102" v="853" actId="20577"/>
          <ac:spMkLst>
            <pc:docMk/>
            <pc:sldMk cId="1754027427" sldId="290"/>
            <ac:spMk id="2" creationId="{00000000-0000-0000-0000-000000000000}"/>
          </ac:spMkLst>
        </pc:spChg>
        <pc:spChg chg="del mod">
          <ac:chgData name="" userId="" providerId="" clId="Web-{A71D0BC1-FC06-0DF0-5C0A-84C44AA4E315}" dt="2020-07-25T13:34:38.830" v="727"/>
          <ac:spMkLst>
            <pc:docMk/>
            <pc:sldMk cId="1754027427" sldId="290"/>
            <ac:spMk id="834" creationId="{00000000-0000-0000-0000-000000000000}"/>
          </ac:spMkLst>
        </pc:spChg>
        <pc:graphicFrameChg chg="mod">
          <ac:chgData name="" userId="" providerId="" clId="Web-{A71D0BC1-FC06-0DF0-5C0A-84C44AA4E315}" dt="2020-07-25T13:37:06.587" v="856" actId="1076"/>
          <ac:graphicFrameMkLst>
            <pc:docMk/>
            <pc:sldMk cId="1754027427" sldId="290"/>
            <ac:graphicFrameMk id="3" creationId="{00000000-0000-0000-0000-000000000000}"/>
          </ac:graphicFrameMkLst>
        </pc:graphicFrameChg>
      </pc:sldChg>
      <pc:sldChg chg="addSp delSp modSp mod setBg modNotes">
        <pc:chgData name="" userId="" providerId="" clId="Web-{A71D0BC1-FC06-0DF0-5C0A-84C44AA4E315}" dt="2020-07-25T14:05:02.613" v="1547"/>
        <pc:sldMkLst>
          <pc:docMk/>
          <pc:sldMk cId="1410408634" sldId="291"/>
        </pc:sldMkLst>
        <pc:spChg chg="add del mod">
          <ac:chgData name="" userId="" providerId="" clId="Web-{A71D0BC1-FC06-0DF0-5C0A-84C44AA4E315}" dt="2020-07-25T14:05:02.613" v="1547"/>
          <ac:spMkLst>
            <pc:docMk/>
            <pc:sldMk cId="1410408634" sldId="291"/>
            <ac:spMk id="2" creationId="{00000000-0000-0000-0000-000000000000}"/>
          </ac:spMkLst>
        </pc:spChg>
        <pc:spChg chg="add del">
          <ac:chgData name="" userId="" providerId="" clId="Web-{A71D0BC1-FC06-0DF0-5C0A-84C44AA4E315}" dt="2020-07-25T14:04:33.846" v="1535"/>
          <ac:spMkLst>
            <pc:docMk/>
            <pc:sldMk cId="1410408634" sldId="291"/>
            <ac:spMk id="73" creationId="{FC695245-44E3-4A14-900A-D06036644A4E}"/>
          </ac:spMkLst>
        </pc:spChg>
        <pc:spChg chg="del mod">
          <ac:chgData name="" userId="" providerId="" clId="Web-{A71D0BC1-FC06-0DF0-5C0A-84C44AA4E315}" dt="2020-07-25T14:02:11.715" v="1491"/>
          <ac:spMkLst>
            <pc:docMk/>
            <pc:sldMk cId="1410408634" sldId="291"/>
            <ac:spMk id="834" creationId="{00000000-0000-0000-0000-000000000000}"/>
          </ac:spMkLst>
        </pc:spChg>
        <pc:spChg chg="mod">
          <ac:chgData name="" userId="" providerId="" clId="Web-{A71D0BC1-FC06-0DF0-5C0A-84C44AA4E315}" dt="2020-07-25T14:05:02.613" v="1547"/>
          <ac:spMkLst>
            <pc:docMk/>
            <pc:sldMk cId="1410408634" sldId="291"/>
            <ac:spMk id="835" creationId="{00000000-0000-0000-0000-000000000000}"/>
          </ac:spMkLst>
        </pc:spChg>
        <pc:spChg chg="add">
          <ac:chgData name="" userId="" providerId="" clId="Web-{A71D0BC1-FC06-0DF0-5C0A-84C44AA4E315}" dt="2020-07-25T14:05:02.613" v="1547"/>
          <ac:spMkLst>
            <pc:docMk/>
            <pc:sldMk cId="1410408634" sldId="291"/>
            <ac:spMk id="839" creationId="{FC695245-44E3-4A14-900A-D06036644A4E}"/>
          </ac:spMkLst>
        </pc:spChg>
        <pc:graphicFrameChg chg="add del">
          <ac:chgData name="" userId="" providerId="" clId="Web-{A71D0BC1-FC06-0DF0-5C0A-84C44AA4E315}" dt="2020-07-25T14:04:33.846" v="1535"/>
          <ac:graphicFrameMkLst>
            <pc:docMk/>
            <pc:sldMk cId="1410408634" sldId="291"/>
            <ac:graphicFrameMk id="837" creationId="{D56A11C6-8E2D-414F-B834-ABEA269683CE}"/>
          </ac:graphicFrameMkLst>
        </pc:graphicFrameChg>
        <pc:graphicFrameChg chg="add del">
          <ac:chgData name="" userId="" providerId="" clId="Web-{A71D0BC1-FC06-0DF0-5C0A-84C44AA4E315}" dt="2020-07-25T14:04:41.768" v="1537"/>
          <ac:graphicFrameMkLst>
            <pc:docMk/>
            <pc:sldMk cId="1410408634" sldId="291"/>
            <ac:graphicFrameMk id="838" creationId="{7741C9B5-CA09-467A-B641-B4BAABE8377F}"/>
          </ac:graphicFrameMkLst>
        </pc:graphicFrameChg>
        <pc:graphicFrameChg chg="add">
          <ac:chgData name="" userId="" providerId="" clId="Web-{A71D0BC1-FC06-0DF0-5C0A-84C44AA4E315}" dt="2020-07-25T14:05:02.613" v="1547"/>
          <ac:graphicFrameMkLst>
            <pc:docMk/>
            <pc:sldMk cId="1410408634" sldId="291"/>
            <ac:graphicFrameMk id="840" creationId="{B8410A90-EEA6-4D6D-97AE-6F6224AEC8C2}"/>
          </ac:graphicFrameMkLst>
        </pc:graphicFrameChg>
        <pc:picChg chg="del">
          <ac:chgData name="" userId="" providerId="" clId="Web-{A71D0BC1-FC06-0DF0-5C0A-84C44AA4E315}" dt="2020-07-25T14:00:59.772" v="1485"/>
          <ac:picMkLst>
            <pc:docMk/>
            <pc:sldMk cId="1410408634" sldId="291"/>
            <ac:picMk id="1026" creationId="{00000000-0000-0000-0000-000000000000}"/>
          </ac:picMkLst>
        </pc:picChg>
      </pc:sldChg>
      <pc:sldChg chg="delSp modSp modNotes">
        <pc:chgData name="" userId="" providerId="" clId="Web-{A71D0BC1-FC06-0DF0-5C0A-84C44AA4E315}" dt="2020-07-25T14:07:30.672" v="1634" actId="20577"/>
        <pc:sldMkLst>
          <pc:docMk/>
          <pc:sldMk cId="1931366233" sldId="292"/>
        </pc:sldMkLst>
        <pc:spChg chg="mod">
          <ac:chgData name="" userId="" providerId="" clId="Web-{A71D0BC1-FC06-0DF0-5C0A-84C44AA4E315}" dt="2020-07-25T14:07:30.672" v="1634" actId="20577"/>
          <ac:spMkLst>
            <pc:docMk/>
            <pc:sldMk cId="1931366233" sldId="292"/>
            <ac:spMk id="2" creationId="{00000000-0000-0000-0000-000000000000}"/>
          </ac:spMkLst>
        </pc:spChg>
        <pc:spChg chg="del mod">
          <ac:chgData name="" userId="" providerId="" clId="Web-{A71D0BC1-FC06-0DF0-5C0A-84C44AA4E315}" dt="2020-07-25T14:05:39.729" v="1551"/>
          <ac:spMkLst>
            <pc:docMk/>
            <pc:sldMk cId="1931366233" sldId="292"/>
            <ac:spMk id="834" creationId="{00000000-0000-0000-0000-000000000000}"/>
          </ac:spMkLst>
        </pc:spChg>
        <pc:picChg chg="del">
          <ac:chgData name="" userId="" providerId="" clId="Web-{A71D0BC1-FC06-0DF0-5C0A-84C44AA4E315}" dt="2020-07-25T14:05:10.426" v="1548"/>
          <ac:picMkLst>
            <pc:docMk/>
            <pc:sldMk cId="1931366233" sldId="292"/>
            <ac:picMk id="2052" creationId="{00000000-0000-0000-0000-000000000000}"/>
          </ac:picMkLst>
        </pc:picChg>
      </pc:sldChg>
      <pc:sldChg chg="modSp modNotes">
        <pc:chgData name="" userId="" providerId="" clId="Web-{A71D0BC1-FC06-0DF0-5C0A-84C44AA4E315}" dt="2020-07-25T14:09:55.553" v="1699" actId="20577"/>
        <pc:sldMkLst>
          <pc:docMk/>
          <pc:sldMk cId="1335249292" sldId="293"/>
        </pc:sldMkLst>
        <pc:spChg chg="mod">
          <ac:chgData name="" userId="" providerId="" clId="Web-{A71D0BC1-FC06-0DF0-5C0A-84C44AA4E315}" dt="2020-07-25T14:09:55.553" v="1699" actId="20577"/>
          <ac:spMkLst>
            <pc:docMk/>
            <pc:sldMk cId="1335249292" sldId="293"/>
            <ac:spMk id="2" creationId="{00000000-0000-0000-0000-000000000000}"/>
          </ac:spMkLst>
        </pc:spChg>
        <pc:spChg chg="mod">
          <ac:chgData name="" userId="" providerId="" clId="Web-{A71D0BC1-FC06-0DF0-5C0A-84C44AA4E315}" dt="2020-07-25T14:07:50.047" v="1638" actId="20577"/>
          <ac:spMkLst>
            <pc:docMk/>
            <pc:sldMk cId="1335249292" sldId="293"/>
            <ac:spMk id="834" creationId="{00000000-0000-0000-0000-000000000000}"/>
          </ac:spMkLst>
        </pc:spChg>
      </pc:sldChg>
      <pc:sldChg chg="modSp modNotes">
        <pc:chgData name="" userId="" providerId="" clId="Web-{A71D0BC1-FC06-0DF0-5C0A-84C44AA4E315}" dt="2020-07-25T14:12:45.810" v="1790" actId="20577"/>
        <pc:sldMkLst>
          <pc:docMk/>
          <pc:sldMk cId="3572561640" sldId="294"/>
        </pc:sldMkLst>
        <pc:spChg chg="mod">
          <ac:chgData name="" userId="" providerId="" clId="Web-{A71D0BC1-FC06-0DF0-5C0A-84C44AA4E315}" dt="2020-07-25T14:12:45.810" v="1790" actId="20577"/>
          <ac:spMkLst>
            <pc:docMk/>
            <pc:sldMk cId="3572561640" sldId="294"/>
            <ac:spMk id="2" creationId="{00000000-0000-0000-0000-000000000000}"/>
          </ac:spMkLst>
        </pc:spChg>
        <pc:spChg chg="mod">
          <ac:chgData name="" userId="" providerId="" clId="Web-{A71D0BC1-FC06-0DF0-5C0A-84C44AA4E315}" dt="2020-07-25T14:10:20.741" v="1703" actId="20577"/>
          <ac:spMkLst>
            <pc:docMk/>
            <pc:sldMk cId="3572561640" sldId="294"/>
            <ac:spMk id="834" creationId="{00000000-0000-0000-0000-000000000000}"/>
          </ac:spMkLst>
        </pc:spChg>
      </pc:sldChg>
      <pc:sldChg chg="delSp modSp modNotes">
        <pc:chgData name="" userId="" providerId="" clId="Web-{A71D0BC1-FC06-0DF0-5C0A-84C44AA4E315}" dt="2020-07-25T14:15:26.426" v="1856" actId="20577"/>
        <pc:sldMkLst>
          <pc:docMk/>
          <pc:sldMk cId="2878014370" sldId="295"/>
        </pc:sldMkLst>
        <pc:spChg chg="mod">
          <ac:chgData name="" userId="" providerId="" clId="Web-{A71D0BC1-FC06-0DF0-5C0A-84C44AA4E315}" dt="2020-07-25T14:15:26.426" v="1856" actId="20577"/>
          <ac:spMkLst>
            <pc:docMk/>
            <pc:sldMk cId="2878014370" sldId="295"/>
            <ac:spMk id="2" creationId="{00000000-0000-0000-0000-000000000000}"/>
          </ac:spMkLst>
        </pc:spChg>
        <pc:spChg chg="del mod">
          <ac:chgData name="" userId="" providerId="" clId="Web-{A71D0BC1-FC06-0DF0-5C0A-84C44AA4E315}" dt="2020-07-25T14:13:31.796" v="1796"/>
          <ac:spMkLst>
            <pc:docMk/>
            <pc:sldMk cId="2878014370" sldId="295"/>
            <ac:spMk id="834" creationId="{00000000-0000-0000-0000-000000000000}"/>
          </ac:spMkLst>
        </pc:spChg>
      </pc:sldChg>
      <pc:sldChg chg="delSp modSp modNotes">
        <pc:chgData name="" userId="" providerId="" clId="Web-{A71D0BC1-FC06-0DF0-5C0A-84C44AA4E315}" dt="2020-07-25T14:17:18.087" v="1892"/>
        <pc:sldMkLst>
          <pc:docMk/>
          <pc:sldMk cId="2032423659" sldId="296"/>
        </pc:sldMkLst>
        <pc:spChg chg="mod">
          <ac:chgData name="" userId="" providerId="" clId="Web-{A71D0BC1-FC06-0DF0-5C0A-84C44AA4E315}" dt="2020-07-25T14:17:06.696" v="1889" actId="20577"/>
          <ac:spMkLst>
            <pc:docMk/>
            <pc:sldMk cId="2032423659" sldId="296"/>
            <ac:spMk id="2" creationId="{00000000-0000-0000-0000-000000000000}"/>
          </ac:spMkLst>
        </pc:spChg>
        <pc:spChg chg="del mod">
          <ac:chgData name="" userId="" providerId="" clId="Web-{A71D0BC1-FC06-0DF0-5C0A-84C44AA4E315}" dt="2020-07-25T14:17:18.087" v="1892"/>
          <ac:spMkLst>
            <pc:docMk/>
            <pc:sldMk cId="2032423659" sldId="296"/>
            <ac:spMk id="834" creationId="{00000000-0000-0000-0000-000000000000}"/>
          </ac:spMkLst>
        </pc:spChg>
      </pc:sldChg>
      <pc:sldChg chg="delSp modSp modNotes">
        <pc:chgData name="" userId="" providerId="" clId="Web-{A71D0BC1-FC06-0DF0-5C0A-84C44AA4E315}" dt="2020-07-25T14:19:22.358" v="1917" actId="20577"/>
        <pc:sldMkLst>
          <pc:docMk/>
          <pc:sldMk cId="2035122665" sldId="297"/>
        </pc:sldMkLst>
        <pc:spChg chg="mod">
          <ac:chgData name="" userId="" providerId="" clId="Web-{A71D0BC1-FC06-0DF0-5C0A-84C44AA4E315}" dt="2020-07-25T14:19:22.358" v="1917" actId="20577"/>
          <ac:spMkLst>
            <pc:docMk/>
            <pc:sldMk cId="2035122665" sldId="297"/>
            <ac:spMk id="2" creationId="{00000000-0000-0000-0000-000000000000}"/>
          </ac:spMkLst>
        </pc:spChg>
        <pc:spChg chg="del mod">
          <ac:chgData name="" userId="" providerId="" clId="Web-{A71D0BC1-FC06-0DF0-5C0A-84C44AA4E315}" dt="2020-07-25T14:17:41.307" v="1896"/>
          <ac:spMkLst>
            <pc:docMk/>
            <pc:sldMk cId="2035122665" sldId="297"/>
            <ac:spMk id="834" creationId="{00000000-0000-0000-0000-000000000000}"/>
          </ac:spMkLst>
        </pc:spChg>
      </pc:sldChg>
      <pc:sldChg chg="addSp delSp modSp mod setBg">
        <pc:chgData name="" userId="" providerId="" clId="Web-{A71D0BC1-FC06-0DF0-5C0A-84C44AA4E315}" dt="2020-07-25T14:20:44.455" v="1928"/>
        <pc:sldMkLst>
          <pc:docMk/>
          <pc:sldMk cId="3063950626" sldId="299"/>
        </pc:sldMkLst>
        <pc:spChg chg="mod">
          <ac:chgData name="" userId="" providerId="" clId="Web-{A71D0BC1-FC06-0DF0-5C0A-84C44AA4E315}" dt="2020-07-25T14:20:44.455" v="1928"/>
          <ac:spMkLst>
            <pc:docMk/>
            <pc:sldMk cId="3063950626" sldId="299"/>
            <ac:spMk id="2" creationId="{00000000-0000-0000-0000-000000000000}"/>
          </ac:spMkLst>
        </pc:spChg>
        <pc:spChg chg="add">
          <ac:chgData name="" userId="" providerId="" clId="Web-{A71D0BC1-FC06-0DF0-5C0A-84C44AA4E315}" dt="2020-07-25T14:20:44.455" v="1928"/>
          <ac:spMkLst>
            <pc:docMk/>
            <pc:sldMk cId="3063950626" sldId="299"/>
            <ac:spMk id="72" creationId="{77D7B666-D5E6-48CE-B26A-FB5E5C34AF90}"/>
          </ac:spMkLst>
        </pc:spChg>
        <pc:spChg chg="add">
          <ac:chgData name="" userId="" providerId="" clId="Web-{A71D0BC1-FC06-0DF0-5C0A-84C44AA4E315}" dt="2020-07-25T14:20:44.455" v="1928"/>
          <ac:spMkLst>
            <pc:docMk/>
            <pc:sldMk cId="3063950626" sldId="299"/>
            <ac:spMk id="74" creationId="{F6EE670A-A41A-44AD-BC1C-2090365EB5B3}"/>
          </ac:spMkLst>
        </pc:spChg>
        <pc:spChg chg="del mod">
          <ac:chgData name="" userId="" providerId="" clId="Web-{A71D0BC1-FC06-0DF0-5C0A-84C44AA4E315}" dt="2020-07-25T14:20:30.267" v="1927"/>
          <ac:spMkLst>
            <pc:docMk/>
            <pc:sldMk cId="3063950626" sldId="299"/>
            <ac:spMk id="834" creationId="{00000000-0000-0000-0000-000000000000}"/>
          </ac:spMkLst>
        </pc:spChg>
        <pc:spChg chg="mod">
          <ac:chgData name="" userId="" providerId="" clId="Web-{A71D0BC1-FC06-0DF0-5C0A-84C44AA4E315}" dt="2020-07-25T14:20:44.455" v="1928"/>
          <ac:spMkLst>
            <pc:docMk/>
            <pc:sldMk cId="3063950626" sldId="299"/>
            <ac:spMk id="835" creationId="{00000000-0000-0000-0000-000000000000}"/>
          </ac:spMkLst>
        </pc:spChg>
      </pc:sldChg>
      <pc:sldChg chg="modSp modNotes">
        <pc:chgData name="" userId="" providerId="" clId="Web-{A71D0BC1-FC06-0DF0-5C0A-84C44AA4E315}" dt="2020-07-25T13:17:40.321" v="180" actId="20577"/>
        <pc:sldMkLst>
          <pc:docMk/>
          <pc:sldMk cId="1645591783" sldId="306"/>
        </pc:sldMkLst>
        <pc:spChg chg="mod">
          <ac:chgData name="" userId="" providerId="" clId="Web-{A71D0BC1-FC06-0DF0-5C0A-84C44AA4E315}" dt="2020-07-25T13:17:40.321" v="180" actId="20577"/>
          <ac:spMkLst>
            <pc:docMk/>
            <pc:sldMk cId="1645591783" sldId="306"/>
            <ac:spMk id="7" creationId="{5658D16B-B9E3-4F9D-B619-EDB5B7FBB3AF}"/>
          </ac:spMkLst>
        </pc:spChg>
      </pc:sldChg>
      <pc:sldChg chg="modSp modNotes">
        <pc:chgData name="" userId="" providerId="" clId="Web-{A71D0BC1-FC06-0DF0-5C0A-84C44AA4E315}" dt="2020-07-25T13:18:38.436" v="207" actId="20577"/>
        <pc:sldMkLst>
          <pc:docMk/>
          <pc:sldMk cId="1059511717" sldId="307"/>
        </pc:sldMkLst>
        <pc:spChg chg="mod">
          <ac:chgData name="" userId="" providerId="" clId="Web-{A71D0BC1-FC06-0DF0-5C0A-84C44AA4E315}" dt="2020-07-25T13:18:38.436" v="207" actId="20577"/>
          <ac:spMkLst>
            <pc:docMk/>
            <pc:sldMk cId="1059511717" sldId="307"/>
            <ac:spMk id="7" creationId="{5658D16B-B9E3-4F9D-B619-EDB5B7FBB3AF}"/>
          </ac:spMkLst>
        </pc:spChg>
      </pc:sldChg>
      <pc:sldChg chg="modSp modNotes">
        <pc:chgData name="" userId="" providerId="" clId="Web-{A71D0BC1-FC06-0DF0-5C0A-84C44AA4E315}" dt="2020-07-25T13:19:57.018" v="223" actId="20577"/>
        <pc:sldMkLst>
          <pc:docMk/>
          <pc:sldMk cId="3861091329" sldId="308"/>
        </pc:sldMkLst>
        <pc:spChg chg="mod">
          <ac:chgData name="" userId="" providerId="" clId="Web-{A71D0BC1-FC06-0DF0-5C0A-84C44AA4E315}" dt="2020-07-25T13:19:57.018" v="223" actId="20577"/>
          <ac:spMkLst>
            <pc:docMk/>
            <pc:sldMk cId="3861091329" sldId="308"/>
            <ac:spMk id="7" creationId="{5658D16B-B9E3-4F9D-B619-EDB5B7FBB3AF}"/>
          </ac:spMkLst>
        </pc:spChg>
      </pc:sldChg>
      <pc:sldChg chg="addSp delSp modSp add replId modNotes">
        <pc:chgData name="" userId="" providerId="" clId="Web-{A71D0BC1-FC06-0DF0-5C0A-84C44AA4E315}" dt="2020-07-25T13:44:02.911" v="1042" actId="20577"/>
        <pc:sldMkLst>
          <pc:docMk/>
          <pc:sldMk cId="2014043312" sldId="309"/>
        </pc:sldMkLst>
        <pc:spChg chg="del">
          <ac:chgData name="" userId="" providerId="" clId="Web-{A71D0BC1-FC06-0DF0-5C0A-84C44AA4E315}" dt="2020-07-25T13:37:27.260" v="858"/>
          <ac:spMkLst>
            <pc:docMk/>
            <pc:sldMk cId="2014043312" sldId="309"/>
            <ac:spMk id="2" creationId="{00000000-0000-0000-0000-000000000000}"/>
          </ac:spMkLst>
        </pc:spChg>
        <pc:spChg chg="add del mod">
          <ac:chgData name="" userId="" providerId="" clId="Web-{A71D0BC1-FC06-0DF0-5C0A-84C44AA4E315}" dt="2020-07-25T13:37:33.322" v="859"/>
          <ac:spMkLst>
            <pc:docMk/>
            <pc:sldMk cId="2014043312" sldId="309"/>
            <ac:spMk id="19" creationId="{029A1C41-7C8E-43C5-96B5-C46859096AF1}"/>
          </ac:spMkLst>
        </pc:spChg>
        <pc:spChg chg="add mod">
          <ac:chgData name="" userId="" providerId="" clId="Web-{A71D0BC1-FC06-0DF0-5C0A-84C44AA4E315}" dt="2020-07-25T13:44:02.911" v="1042" actId="20577"/>
          <ac:spMkLst>
            <pc:docMk/>
            <pc:sldMk cId="2014043312" sldId="309"/>
            <ac:spMk id="34" creationId="{D79E6F77-E1E5-4430-B54C-ACDF8754DEE3}"/>
          </ac:spMkLst>
        </pc:spChg>
        <pc:spChg chg="add del">
          <ac:chgData name="" userId="" providerId="" clId="Web-{A71D0BC1-FC06-0DF0-5C0A-84C44AA4E315}" dt="2020-07-25T13:39:54.303" v="863"/>
          <ac:spMkLst>
            <pc:docMk/>
            <pc:sldMk cId="2014043312" sldId="309"/>
            <ac:spMk id="35" creationId="{A2EA8F21-5A19-4EF9-89CB-EF4B4AA547E4}"/>
          </ac:spMkLst>
        </pc:spChg>
        <pc:graphicFrameChg chg="del">
          <ac:chgData name="" userId="" providerId="" clId="Web-{A71D0BC1-FC06-0DF0-5C0A-84C44AA4E315}" dt="2020-07-25T13:37:36.416" v="860"/>
          <ac:graphicFrameMkLst>
            <pc:docMk/>
            <pc:sldMk cId="2014043312" sldId="309"/>
            <ac:graphicFrameMk id="3" creationId="{00000000-0000-0000-0000-000000000000}"/>
          </ac:graphicFrameMkLst>
        </pc:graphicFrameChg>
      </pc:sldChg>
      <pc:sldChg chg="addSp delSp modSp add mod replId setBg">
        <pc:chgData name="" userId="" providerId="" clId="Web-{A71D0BC1-FC06-0DF0-5C0A-84C44AA4E315}" dt="2020-07-25T13:48:29.678" v="1064" actId="1076"/>
        <pc:sldMkLst>
          <pc:docMk/>
          <pc:sldMk cId="2660001608" sldId="310"/>
        </pc:sldMkLst>
        <pc:spChg chg="del">
          <ac:chgData name="" userId="" providerId="" clId="Web-{A71D0BC1-FC06-0DF0-5C0A-84C44AA4E315}" dt="2020-07-25T13:44:19.661" v="1046"/>
          <ac:spMkLst>
            <pc:docMk/>
            <pc:sldMk cId="2660001608" sldId="310"/>
            <ac:spMk id="34" creationId="{D79E6F77-E1E5-4430-B54C-ACDF8754DEE3}"/>
          </ac:spMkLst>
        </pc:spChg>
        <pc:spChg chg="add del">
          <ac:chgData name="" userId="" providerId="" clId="Web-{A71D0BC1-FC06-0DF0-5C0A-84C44AA4E315}" dt="2020-07-25T13:46:33.267" v="1051"/>
          <ac:spMkLst>
            <pc:docMk/>
            <pc:sldMk cId="2660001608" sldId="310"/>
            <ac:spMk id="72" creationId="{6F7FAA46-F63C-45FE-B4F0-A7E677E9F4C8}"/>
          </ac:spMkLst>
        </pc:spChg>
        <pc:spChg chg="add del">
          <ac:chgData name="" userId="" providerId="" clId="Web-{A71D0BC1-FC06-0DF0-5C0A-84C44AA4E315}" dt="2020-07-25T13:46:33.267" v="1051"/>
          <ac:spMkLst>
            <pc:docMk/>
            <pc:sldMk cId="2660001608" sldId="310"/>
            <ac:spMk id="76" creationId="{E92B50E3-AF1E-419B-9A22-017C46AE7E97}"/>
          </ac:spMkLst>
        </pc:spChg>
        <pc:spChg chg="add del">
          <ac:chgData name="" userId="" providerId="" clId="Web-{A71D0BC1-FC06-0DF0-5C0A-84C44AA4E315}" dt="2020-07-25T13:48:15.851" v="1060"/>
          <ac:spMkLst>
            <pc:docMk/>
            <pc:sldMk cId="2660001608" sldId="310"/>
            <ac:spMk id="141" creationId="{6F7FAA46-F63C-45FE-B4F0-A7E677E9F4C8}"/>
          </ac:spMkLst>
        </pc:spChg>
        <pc:spChg chg="add del">
          <ac:chgData name="" userId="" providerId="" clId="Web-{A71D0BC1-FC06-0DF0-5C0A-84C44AA4E315}" dt="2020-07-25T13:48:15.851" v="1060"/>
          <ac:spMkLst>
            <pc:docMk/>
            <pc:sldMk cId="2660001608" sldId="310"/>
            <ac:spMk id="145" creationId="{72974D1C-9B6C-41AA-9861-0A9C0469FA54}"/>
          </ac:spMkLst>
        </pc:spChg>
        <pc:spChg chg="add">
          <ac:chgData name="" userId="" providerId="" clId="Web-{A71D0BC1-FC06-0DF0-5C0A-84C44AA4E315}" dt="2020-07-25T13:48:15.851" v="1061"/>
          <ac:spMkLst>
            <pc:docMk/>
            <pc:sldMk cId="2660001608" sldId="310"/>
            <ac:spMk id="147" creationId="{76F64638-3523-4975-845C-48099809A60F}"/>
          </ac:spMkLst>
        </pc:spChg>
        <pc:spChg chg="mod">
          <ac:chgData name="" userId="" providerId="" clId="Web-{A71D0BC1-FC06-0DF0-5C0A-84C44AA4E315}" dt="2020-07-25T13:48:15.851" v="1060"/>
          <ac:spMkLst>
            <pc:docMk/>
            <pc:sldMk cId="2660001608" sldId="310"/>
            <ac:spMk id="835" creationId="{00000000-0000-0000-0000-000000000000}"/>
          </ac:spMkLst>
        </pc:spChg>
        <pc:spChg chg="add del">
          <ac:chgData name="" userId="" providerId="" clId="Web-{A71D0BC1-FC06-0DF0-5C0A-84C44AA4E315}" dt="2020-07-25T13:48:15.851" v="1061"/>
          <ac:spMkLst>
            <pc:docMk/>
            <pc:sldMk cId="2660001608" sldId="310"/>
            <ac:spMk id="837" creationId="{FD12A5BA-B063-4B33-AB08-86CF7D23F625}"/>
          </ac:spMkLst>
        </pc:spChg>
        <pc:spChg chg="add del">
          <ac:chgData name="" userId="" providerId="" clId="Web-{A71D0BC1-FC06-0DF0-5C0A-84C44AA4E315}" dt="2020-07-25T13:48:15.851" v="1061"/>
          <ac:spMkLst>
            <pc:docMk/>
            <pc:sldMk cId="2660001608" sldId="310"/>
            <ac:spMk id="839" creationId="{FB24EDA8-DF72-4C37-9EC2-D92134F72F0B}"/>
          </ac:spMkLst>
        </pc:spChg>
        <pc:spChg chg="add del">
          <ac:chgData name="" userId="" providerId="" clId="Web-{A71D0BC1-FC06-0DF0-5C0A-84C44AA4E315}" dt="2020-07-25T13:48:15.851" v="1061"/>
          <ac:spMkLst>
            <pc:docMk/>
            <pc:sldMk cId="2660001608" sldId="310"/>
            <ac:spMk id="840" creationId="{76F64638-3523-4975-845C-48099809A60F}"/>
          </ac:spMkLst>
        </pc:spChg>
        <pc:spChg chg="add">
          <ac:chgData name="" userId="" providerId="" clId="Web-{A71D0BC1-FC06-0DF0-5C0A-84C44AA4E315}" dt="2020-07-25T13:48:15.851" v="1061"/>
          <ac:spMkLst>
            <pc:docMk/>
            <pc:sldMk cId="2660001608" sldId="310"/>
            <ac:spMk id="842" creationId="{FD12A5BA-B063-4B33-AB08-86CF7D23F625}"/>
          </ac:spMkLst>
        </pc:spChg>
        <pc:spChg chg="add">
          <ac:chgData name="" userId="" providerId="" clId="Web-{A71D0BC1-FC06-0DF0-5C0A-84C44AA4E315}" dt="2020-07-25T13:48:15.851" v="1061"/>
          <ac:spMkLst>
            <pc:docMk/>
            <pc:sldMk cId="2660001608" sldId="310"/>
            <ac:spMk id="844" creationId="{FB24EDA8-DF72-4C37-9EC2-D92134F72F0B}"/>
          </ac:spMkLst>
        </pc:spChg>
        <pc:picChg chg="add mod modCrop">
          <ac:chgData name="" userId="" providerId="" clId="Web-{A71D0BC1-FC06-0DF0-5C0A-84C44AA4E315}" dt="2020-07-25T13:48:29.678" v="1064" actId="1076"/>
          <ac:picMkLst>
            <pc:docMk/>
            <pc:sldMk cId="2660001608" sldId="310"/>
            <ac:picMk id="2" creationId="{72C87F7E-AC4B-404D-8963-76D9FA45CA3A}"/>
          </ac:picMkLst>
        </pc:picChg>
        <pc:cxnChg chg="add del">
          <ac:chgData name="" userId="" providerId="" clId="Web-{A71D0BC1-FC06-0DF0-5C0A-84C44AA4E315}" dt="2020-07-25T13:46:33.267" v="1051"/>
          <ac:cxnSpMkLst>
            <pc:docMk/>
            <pc:sldMk cId="2660001608" sldId="310"/>
            <ac:cxnSpMk id="74" creationId="{DA9B7795-7E78-4F68-B6FE-6ECC916562CD}"/>
          </ac:cxnSpMkLst>
        </pc:cxnChg>
        <pc:cxnChg chg="add del">
          <ac:chgData name="" userId="" providerId="" clId="Web-{A71D0BC1-FC06-0DF0-5C0A-84C44AA4E315}" dt="2020-07-25T13:46:33.267" v="1051"/>
          <ac:cxnSpMkLst>
            <pc:docMk/>
            <pc:sldMk cId="2660001608" sldId="310"/>
            <ac:cxnSpMk id="78" creationId="{61AB1470-1983-4EB8-82E7-A9DC0B20E7D8}"/>
          </ac:cxnSpMkLst>
        </pc:cxnChg>
        <pc:cxnChg chg="add del">
          <ac:chgData name="" userId="" providerId="" clId="Web-{A71D0BC1-FC06-0DF0-5C0A-84C44AA4E315}" dt="2020-07-25T13:48:15.851" v="1061"/>
          <ac:cxnSpMkLst>
            <pc:docMk/>
            <pc:sldMk cId="2660001608" sldId="310"/>
            <ac:cxnSpMk id="80" creationId="{0A046F70-04DA-4509-A661-28463B63FF3B}"/>
          </ac:cxnSpMkLst>
        </pc:cxnChg>
        <pc:cxnChg chg="add del">
          <ac:chgData name="" userId="" providerId="" clId="Web-{A71D0BC1-FC06-0DF0-5C0A-84C44AA4E315}" dt="2020-07-25T13:48:15.851" v="1060"/>
          <ac:cxnSpMkLst>
            <pc:docMk/>
            <pc:sldMk cId="2660001608" sldId="310"/>
            <ac:cxnSpMk id="143" creationId="{DA9B7795-7E78-4F68-B6FE-6ECC916562CD}"/>
          </ac:cxnSpMkLst>
        </pc:cxnChg>
        <pc:cxnChg chg="add">
          <ac:chgData name="" userId="" providerId="" clId="Web-{A71D0BC1-FC06-0DF0-5C0A-84C44AA4E315}" dt="2020-07-25T13:48:15.851" v="1061"/>
          <ac:cxnSpMkLst>
            <pc:docMk/>
            <pc:sldMk cId="2660001608" sldId="310"/>
            <ac:cxnSpMk id="149" creationId="{0A046F70-04DA-4509-A661-28463B63FF3B}"/>
          </ac:cxnSpMkLst>
        </pc:cxnChg>
        <pc:cxnChg chg="add del">
          <ac:chgData name="" userId="" providerId="" clId="Web-{A71D0BC1-FC06-0DF0-5C0A-84C44AA4E315}" dt="2020-07-25T13:48:15.851" v="1061"/>
          <ac:cxnSpMkLst>
            <pc:docMk/>
            <pc:sldMk cId="2660001608" sldId="310"/>
            <ac:cxnSpMk id="838" creationId="{07DFAF29-6BD8-4A93-A292-D6A8C6EFB5DC}"/>
          </ac:cxnSpMkLst>
        </pc:cxnChg>
        <pc:cxnChg chg="add">
          <ac:chgData name="" userId="" providerId="" clId="Web-{A71D0BC1-FC06-0DF0-5C0A-84C44AA4E315}" dt="2020-07-25T13:48:15.851" v="1061"/>
          <ac:cxnSpMkLst>
            <pc:docMk/>
            <pc:sldMk cId="2660001608" sldId="310"/>
            <ac:cxnSpMk id="843" creationId="{07DFAF29-6BD8-4A93-A292-D6A8C6EFB5DC}"/>
          </ac:cxnSpMkLst>
        </pc:cxnChg>
      </pc:sldChg>
    </pc:docChg>
  </pc:docChgLst>
  <pc:docChgLst>
    <pc:chgData name="Dana Parsons" userId="40bc037e-a457-4ad3-9ca6-466c187650cc" providerId="ADAL" clId="{75EACFAA-BE77-4AF0-8854-15B9F3AA558D}"/>
    <pc:docChg chg="undo custSel addSld delSld modSld">
      <pc:chgData name="Dana Parsons" userId="40bc037e-a457-4ad3-9ca6-466c187650cc" providerId="ADAL" clId="{75EACFAA-BE77-4AF0-8854-15B9F3AA558D}" dt="2020-07-21T18:26:41.858" v="576" actId="1076"/>
      <pc:docMkLst>
        <pc:docMk/>
      </pc:docMkLst>
      <pc:sldChg chg="modSp mod">
        <pc:chgData name="Dana Parsons" userId="40bc037e-a457-4ad3-9ca6-466c187650cc" providerId="ADAL" clId="{75EACFAA-BE77-4AF0-8854-15B9F3AA558D}" dt="2020-07-19T12:49:08.208" v="182" actId="20577"/>
        <pc:sldMkLst>
          <pc:docMk/>
          <pc:sldMk cId="1078817319" sldId="265"/>
        </pc:sldMkLst>
        <pc:spChg chg="mod">
          <ac:chgData name="Dana Parsons" userId="40bc037e-a457-4ad3-9ca6-466c187650cc" providerId="ADAL" clId="{75EACFAA-BE77-4AF0-8854-15B9F3AA558D}" dt="2020-07-19T12:49:08.208" v="182" actId="20577"/>
          <ac:spMkLst>
            <pc:docMk/>
            <pc:sldMk cId="1078817319" sldId="265"/>
            <ac:spMk id="8" creationId="{00000000-0000-0000-0000-000000000000}"/>
          </ac:spMkLst>
        </pc:spChg>
        <pc:grpChg chg="mod">
          <ac:chgData name="Dana Parsons" userId="40bc037e-a457-4ad3-9ca6-466c187650cc" providerId="ADAL" clId="{75EACFAA-BE77-4AF0-8854-15B9F3AA558D}" dt="2020-07-19T12:47:30.320" v="0" actId="1076"/>
          <ac:grpSpMkLst>
            <pc:docMk/>
            <pc:sldMk cId="1078817319" sldId="265"/>
            <ac:grpSpMk id="6" creationId="{00000000-0000-0000-0000-000000000000}"/>
          </ac:grpSpMkLst>
        </pc:grpChg>
      </pc:sldChg>
      <pc:sldChg chg="modSp mod">
        <pc:chgData name="Dana Parsons" userId="40bc037e-a457-4ad3-9ca6-466c187650cc" providerId="ADAL" clId="{75EACFAA-BE77-4AF0-8854-15B9F3AA558D}" dt="2020-07-21T18:24:56.321" v="495" actId="20577"/>
        <pc:sldMkLst>
          <pc:docMk/>
          <pc:sldMk cId="2923027462" sldId="266"/>
        </pc:sldMkLst>
        <pc:spChg chg="mod">
          <ac:chgData name="Dana Parsons" userId="40bc037e-a457-4ad3-9ca6-466c187650cc" providerId="ADAL" clId="{75EACFAA-BE77-4AF0-8854-15B9F3AA558D}" dt="2020-07-21T18:24:56.321" v="495" actId="20577"/>
          <ac:spMkLst>
            <pc:docMk/>
            <pc:sldMk cId="2923027462" sldId="266"/>
            <ac:spMk id="11" creationId="{FDD826F8-F123-4226-B9A5-BA2AD842D5C8}"/>
          </ac:spMkLst>
        </pc:spChg>
      </pc:sldChg>
      <pc:sldChg chg="addSp delSp modSp add mod">
        <pc:chgData name="Dana Parsons" userId="40bc037e-a457-4ad3-9ca6-466c187650cc" providerId="ADAL" clId="{75EACFAA-BE77-4AF0-8854-15B9F3AA558D}" dt="2020-07-21T17:09:27.734" v="399" actId="2711"/>
        <pc:sldMkLst>
          <pc:docMk/>
          <pc:sldMk cId="995800171" sldId="267"/>
        </pc:sldMkLst>
        <pc:spChg chg="mod">
          <ac:chgData name="Dana Parsons" userId="40bc037e-a457-4ad3-9ca6-466c187650cc" providerId="ADAL" clId="{75EACFAA-BE77-4AF0-8854-15B9F3AA558D}" dt="2020-07-20T23:46:25.737" v="379" actId="255"/>
          <ac:spMkLst>
            <pc:docMk/>
            <pc:sldMk cId="995800171" sldId="267"/>
            <ac:spMk id="11" creationId="{FDD826F8-F123-4226-B9A5-BA2AD842D5C8}"/>
          </ac:spMkLst>
        </pc:spChg>
        <pc:spChg chg="add del">
          <ac:chgData name="Dana Parsons" userId="40bc037e-a457-4ad3-9ca6-466c187650cc" providerId="ADAL" clId="{75EACFAA-BE77-4AF0-8854-15B9F3AA558D}" dt="2020-07-20T23:46:00.721" v="374" actId="22"/>
          <ac:spMkLst>
            <pc:docMk/>
            <pc:sldMk cId="995800171" sldId="267"/>
            <ac:spMk id="12" creationId="{FEED1646-07EF-4344-A62B-D2DCE814B305}"/>
          </ac:spMkLst>
        </pc:spChg>
        <pc:spChg chg="add mod">
          <ac:chgData name="Dana Parsons" userId="40bc037e-a457-4ad3-9ca6-466c187650cc" providerId="ADAL" clId="{75EACFAA-BE77-4AF0-8854-15B9F3AA558D}" dt="2020-07-21T17:09:27.734" v="399" actId="2711"/>
          <ac:spMkLst>
            <pc:docMk/>
            <pc:sldMk cId="995800171" sldId="267"/>
            <ac:spMk id="14" creationId="{B7762B76-7BBE-4CD7-8FBD-39BC0E53E0E1}"/>
          </ac:spMkLst>
        </pc:spChg>
      </pc:sldChg>
      <pc:sldChg chg="new del">
        <pc:chgData name="Dana Parsons" userId="40bc037e-a457-4ad3-9ca6-466c187650cc" providerId="ADAL" clId="{75EACFAA-BE77-4AF0-8854-15B9F3AA558D}" dt="2020-07-20T23:44:55.354" v="369" actId="680"/>
        <pc:sldMkLst>
          <pc:docMk/>
          <pc:sldMk cId="1184673053" sldId="267"/>
        </pc:sldMkLst>
      </pc:sldChg>
      <pc:sldChg chg="modSp add mod">
        <pc:chgData name="Dana Parsons" userId="40bc037e-a457-4ad3-9ca6-466c187650cc" providerId="ADAL" clId="{75EACFAA-BE77-4AF0-8854-15B9F3AA558D}" dt="2020-07-21T17:10:15.676" v="402" actId="207"/>
        <pc:sldMkLst>
          <pc:docMk/>
          <pc:sldMk cId="13558349" sldId="268"/>
        </pc:sldMkLst>
        <pc:spChg chg="mod">
          <ac:chgData name="Dana Parsons" userId="40bc037e-a457-4ad3-9ca6-466c187650cc" providerId="ADAL" clId="{75EACFAA-BE77-4AF0-8854-15B9F3AA558D}" dt="2020-07-21T17:10:15.676" v="402" actId="207"/>
          <ac:spMkLst>
            <pc:docMk/>
            <pc:sldMk cId="13558349" sldId="268"/>
            <ac:spMk id="14" creationId="{B7762B76-7BBE-4CD7-8FBD-39BC0E53E0E1}"/>
          </ac:spMkLst>
        </pc:spChg>
      </pc:sldChg>
      <pc:sldChg chg="addSp delSp modSp add mod">
        <pc:chgData name="Dana Parsons" userId="40bc037e-a457-4ad3-9ca6-466c187650cc" providerId="ADAL" clId="{75EACFAA-BE77-4AF0-8854-15B9F3AA558D}" dt="2020-07-21T17:35:00.272" v="460" actId="6549"/>
        <pc:sldMkLst>
          <pc:docMk/>
          <pc:sldMk cId="2086328634" sldId="269"/>
        </pc:sldMkLst>
        <pc:spChg chg="add mod">
          <ac:chgData name="Dana Parsons" userId="40bc037e-a457-4ad3-9ca6-466c187650cc" providerId="ADAL" clId="{75EACFAA-BE77-4AF0-8854-15B9F3AA558D}" dt="2020-07-21T17:35:00.272" v="460" actId="6549"/>
          <ac:spMkLst>
            <pc:docMk/>
            <pc:sldMk cId="2086328634" sldId="269"/>
            <ac:spMk id="13" creationId="{DB933E24-CA8B-483E-85E0-A14312E264C6}"/>
          </ac:spMkLst>
        </pc:spChg>
        <pc:spChg chg="del mod">
          <ac:chgData name="Dana Parsons" userId="40bc037e-a457-4ad3-9ca6-466c187650cc" providerId="ADAL" clId="{75EACFAA-BE77-4AF0-8854-15B9F3AA558D}" dt="2020-07-21T17:32:01.526" v="424"/>
          <ac:spMkLst>
            <pc:docMk/>
            <pc:sldMk cId="2086328634" sldId="269"/>
            <ac:spMk id="14" creationId="{B7762B76-7BBE-4CD7-8FBD-39BC0E53E0E1}"/>
          </ac:spMkLst>
        </pc:spChg>
      </pc:sldChg>
      <pc:sldChg chg="modSp add mod">
        <pc:chgData name="Dana Parsons" userId="40bc037e-a457-4ad3-9ca6-466c187650cc" providerId="ADAL" clId="{75EACFAA-BE77-4AF0-8854-15B9F3AA558D}" dt="2020-07-21T17:36:03.058" v="472" actId="20577"/>
        <pc:sldMkLst>
          <pc:docMk/>
          <pc:sldMk cId="3860224226" sldId="270"/>
        </pc:sldMkLst>
        <pc:spChg chg="mod">
          <ac:chgData name="Dana Parsons" userId="40bc037e-a457-4ad3-9ca6-466c187650cc" providerId="ADAL" clId="{75EACFAA-BE77-4AF0-8854-15B9F3AA558D}" dt="2020-07-21T17:36:03.058" v="472" actId="20577"/>
          <ac:spMkLst>
            <pc:docMk/>
            <pc:sldMk cId="3860224226" sldId="270"/>
            <ac:spMk id="14" creationId="{B7762B76-7BBE-4CD7-8FBD-39BC0E53E0E1}"/>
          </ac:spMkLst>
        </pc:spChg>
      </pc:sldChg>
      <pc:sldChg chg="modSp add mod">
        <pc:chgData name="Dana Parsons" userId="40bc037e-a457-4ad3-9ca6-466c187650cc" providerId="ADAL" clId="{75EACFAA-BE77-4AF0-8854-15B9F3AA558D}" dt="2020-07-21T18:26:41.858" v="576" actId="1076"/>
        <pc:sldMkLst>
          <pc:docMk/>
          <pc:sldMk cId="1264080048" sldId="271"/>
        </pc:sldMkLst>
        <pc:spChg chg="mod">
          <ac:chgData name="Dana Parsons" userId="40bc037e-a457-4ad3-9ca6-466c187650cc" providerId="ADAL" clId="{75EACFAA-BE77-4AF0-8854-15B9F3AA558D}" dt="2020-07-21T18:26:41.858" v="576" actId="1076"/>
          <ac:spMkLst>
            <pc:docMk/>
            <pc:sldMk cId="1264080048" sldId="271"/>
            <ac:spMk id="14" creationId="{B7762B76-7BBE-4CD7-8FBD-39BC0E53E0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745D4-96D0-4CD3-84BB-1E0DDB618D9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F0AD03D-9374-4A19-958A-B4216B1B69C4}">
      <dgm:prSet phldrT="[Text]"/>
      <dgm:spPr/>
      <dgm:t>
        <a:bodyPr/>
        <a:lstStyle/>
        <a:p>
          <a:r>
            <a:rPr lang="en-US"/>
            <a:t>Assessment</a:t>
          </a:r>
        </a:p>
      </dgm:t>
    </dgm:pt>
    <dgm:pt modelId="{2395A1AF-41D8-497F-9BDC-D612253466CD}" type="parTrans" cxnId="{C0472561-176C-41D4-AFF6-5F93D3B27635}">
      <dgm:prSet/>
      <dgm:spPr/>
      <dgm:t>
        <a:bodyPr/>
        <a:lstStyle/>
        <a:p>
          <a:endParaRPr lang="en-US"/>
        </a:p>
      </dgm:t>
    </dgm:pt>
    <dgm:pt modelId="{685A3DD7-7E72-4D77-928E-E3F74D59CD6E}" type="sibTrans" cxnId="{C0472561-176C-41D4-AFF6-5F93D3B27635}">
      <dgm:prSet/>
      <dgm:spPr/>
      <dgm:t>
        <a:bodyPr/>
        <a:lstStyle/>
        <a:p>
          <a:endParaRPr lang="en-US"/>
        </a:p>
      </dgm:t>
    </dgm:pt>
    <dgm:pt modelId="{16547D1C-61A1-4034-86F5-C3A66CEB1709}">
      <dgm:prSet phldrT="[Text]"/>
      <dgm:spPr/>
      <dgm:t>
        <a:bodyPr/>
        <a:lstStyle/>
        <a:p>
          <a:r>
            <a:rPr lang="en-US"/>
            <a:t>Job Task</a:t>
          </a:r>
        </a:p>
      </dgm:t>
    </dgm:pt>
    <dgm:pt modelId="{ACD29016-CD77-495D-8330-8167BC489741}" type="parTrans" cxnId="{2F0E008A-1641-42FD-B89A-524D33F0EF4A}">
      <dgm:prSet/>
      <dgm:spPr/>
      <dgm:t>
        <a:bodyPr/>
        <a:lstStyle/>
        <a:p>
          <a:endParaRPr lang="en-US"/>
        </a:p>
      </dgm:t>
    </dgm:pt>
    <dgm:pt modelId="{8A0B31C1-B655-4638-8F71-4F65052DB73D}" type="sibTrans" cxnId="{2F0E008A-1641-42FD-B89A-524D33F0EF4A}">
      <dgm:prSet/>
      <dgm:spPr/>
      <dgm:t>
        <a:bodyPr/>
        <a:lstStyle/>
        <a:p>
          <a:endParaRPr lang="en-US"/>
        </a:p>
      </dgm:t>
    </dgm:pt>
    <dgm:pt modelId="{6E8775D2-EBBF-44AC-ABF3-E8541446EE36}">
      <dgm:prSet phldrT="[Text]"/>
      <dgm:spPr/>
      <dgm:t>
        <a:bodyPr/>
        <a:lstStyle/>
        <a:p>
          <a:r>
            <a:rPr lang="en-US"/>
            <a:t>Hazards Present</a:t>
          </a:r>
        </a:p>
      </dgm:t>
    </dgm:pt>
    <dgm:pt modelId="{73F81F3D-AEEE-4E71-9360-37116782AC12}" type="parTrans" cxnId="{E171E00E-3DE2-40F8-A8B7-737C8AC9FAD1}">
      <dgm:prSet/>
      <dgm:spPr/>
      <dgm:t>
        <a:bodyPr/>
        <a:lstStyle/>
        <a:p>
          <a:endParaRPr lang="en-US"/>
        </a:p>
      </dgm:t>
    </dgm:pt>
    <dgm:pt modelId="{86E16142-2C9F-4476-9F14-7A46DA6BA4F4}" type="sibTrans" cxnId="{E171E00E-3DE2-40F8-A8B7-737C8AC9FAD1}">
      <dgm:prSet/>
      <dgm:spPr/>
      <dgm:t>
        <a:bodyPr/>
        <a:lstStyle/>
        <a:p>
          <a:endParaRPr lang="en-US"/>
        </a:p>
      </dgm:t>
    </dgm:pt>
    <dgm:pt modelId="{0AC76DF6-004B-40F1-93BD-0F381BD5F87E}">
      <dgm:prSet phldrT="[Text]"/>
      <dgm:spPr/>
      <dgm:t>
        <a:bodyPr/>
        <a:lstStyle/>
        <a:p>
          <a:r>
            <a:rPr lang="en-US"/>
            <a:t>Hazards Likely to be Present</a:t>
          </a:r>
        </a:p>
      </dgm:t>
    </dgm:pt>
    <dgm:pt modelId="{DEAFC970-3F2C-447D-83D2-73046C28D1E2}" type="parTrans" cxnId="{2133F4BE-ABCD-4C27-BE99-EFA5E56270E3}">
      <dgm:prSet/>
      <dgm:spPr/>
      <dgm:t>
        <a:bodyPr/>
        <a:lstStyle/>
        <a:p>
          <a:endParaRPr lang="en-US"/>
        </a:p>
      </dgm:t>
    </dgm:pt>
    <dgm:pt modelId="{48B1F610-2706-4256-A45D-13E37318779B}" type="sibTrans" cxnId="{2133F4BE-ABCD-4C27-BE99-EFA5E56270E3}">
      <dgm:prSet/>
      <dgm:spPr/>
      <dgm:t>
        <a:bodyPr/>
        <a:lstStyle/>
        <a:p>
          <a:endParaRPr lang="en-US"/>
        </a:p>
      </dgm:t>
    </dgm:pt>
    <dgm:pt modelId="{412B9E31-E1CC-4816-8C24-7505AF87B443}">
      <dgm:prSet/>
      <dgm:spPr/>
      <dgm:t>
        <a:bodyPr/>
        <a:lstStyle/>
        <a:p>
          <a:r>
            <a:rPr lang="en-US"/>
            <a:t>No Hazards</a:t>
          </a:r>
        </a:p>
      </dgm:t>
    </dgm:pt>
    <dgm:pt modelId="{2455132E-D698-41C8-AB7E-073921E092F8}" type="parTrans" cxnId="{2F84C021-1C0A-4AA7-BF8C-6E1DBF4C47AF}">
      <dgm:prSet/>
      <dgm:spPr/>
      <dgm:t>
        <a:bodyPr/>
        <a:lstStyle/>
        <a:p>
          <a:endParaRPr lang="en-US"/>
        </a:p>
      </dgm:t>
    </dgm:pt>
    <dgm:pt modelId="{2AE120B7-4624-49AC-8C3D-BEA8D5CB684B}" type="sibTrans" cxnId="{2F84C021-1C0A-4AA7-BF8C-6E1DBF4C47AF}">
      <dgm:prSet/>
      <dgm:spPr/>
      <dgm:t>
        <a:bodyPr/>
        <a:lstStyle/>
        <a:p>
          <a:endParaRPr lang="en-US"/>
        </a:p>
      </dgm:t>
    </dgm:pt>
    <dgm:pt modelId="{5B200CFE-59B3-44C6-AE53-CEFCB319B954}">
      <dgm:prSet/>
      <dgm:spPr/>
      <dgm:t>
        <a:bodyPr/>
        <a:lstStyle/>
        <a:p>
          <a:r>
            <a:rPr lang="en-US"/>
            <a:t>PPE Needed</a:t>
          </a:r>
        </a:p>
      </dgm:t>
    </dgm:pt>
    <dgm:pt modelId="{907EDF1B-B072-4D1F-A016-1BFEF528EE19}" type="parTrans" cxnId="{D04421E2-8FF6-489D-8D8F-843DA24855FD}">
      <dgm:prSet/>
      <dgm:spPr/>
      <dgm:t>
        <a:bodyPr/>
        <a:lstStyle/>
        <a:p>
          <a:endParaRPr lang="en-US"/>
        </a:p>
      </dgm:t>
    </dgm:pt>
    <dgm:pt modelId="{CF6E7083-87C3-45FE-BB85-B4CCBF09E254}" type="sibTrans" cxnId="{D04421E2-8FF6-489D-8D8F-843DA24855FD}">
      <dgm:prSet/>
      <dgm:spPr/>
      <dgm:t>
        <a:bodyPr/>
        <a:lstStyle/>
        <a:p>
          <a:endParaRPr lang="en-US"/>
        </a:p>
      </dgm:t>
    </dgm:pt>
    <dgm:pt modelId="{D9D99DEE-E1AD-4E9D-AD90-8C2279FFF714}">
      <dgm:prSet/>
      <dgm:spPr/>
      <dgm:t>
        <a:bodyPr/>
        <a:lstStyle/>
        <a:p>
          <a:r>
            <a:rPr lang="en-US"/>
            <a:t>PPE Needed</a:t>
          </a:r>
        </a:p>
      </dgm:t>
    </dgm:pt>
    <dgm:pt modelId="{860159DE-D44D-4B90-8273-67A3635E1647}" type="parTrans" cxnId="{22FCEF5F-0AE3-47D1-9ECA-B56CD622B5B5}">
      <dgm:prSet/>
      <dgm:spPr/>
      <dgm:t>
        <a:bodyPr/>
        <a:lstStyle/>
        <a:p>
          <a:endParaRPr lang="en-US"/>
        </a:p>
      </dgm:t>
    </dgm:pt>
    <dgm:pt modelId="{D44DEE4D-8539-4B7B-93C2-5312D0E3B45E}" type="sibTrans" cxnId="{22FCEF5F-0AE3-47D1-9ECA-B56CD622B5B5}">
      <dgm:prSet/>
      <dgm:spPr/>
      <dgm:t>
        <a:bodyPr/>
        <a:lstStyle/>
        <a:p>
          <a:endParaRPr lang="en-US"/>
        </a:p>
      </dgm:t>
    </dgm:pt>
    <dgm:pt modelId="{0077ABCF-B88D-4567-B483-2FF1222B16E7}" type="pres">
      <dgm:prSet presAssocID="{0D9745D4-96D0-4CD3-84BB-1E0DDB618D9E}" presName="diagram" presStyleCnt="0">
        <dgm:presLayoutVars>
          <dgm:chPref val="1"/>
          <dgm:dir/>
          <dgm:animOne val="branch"/>
          <dgm:animLvl val="lvl"/>
          <dgm:resizeHandles val="exact"/>
        </dgm:presLayoutVars>
      </dgm:prSet>
      <dgm:spPr/>
      <dgm:t>
        <a:bodyPr/>
        <a:lstStyle/>
        <a:p>
          <a:endParaRPr lang="en-US"/>
        </a:p>
      </dgm:t>
    </dgm:pt>
    <dgm:pt modelId="{76CCB8E5-EF23-450B-9573-ECF1648D3768}" type="pres">
      <dgm:prSet presAssocID="{BF0AD03D-9374-4A19-958A-B4216B1B69C4}" presName="root1" presStyleCnt="0"/>
      <dgm:spPr/>
    </dgm:pt>
    <dgm:pt modelId="{1C7ACCB3-4564-44CA-930F-7D175E08D586}" type="pres">
      <dgm:prSet presAssocID="{BF0AD03D-9374-4A19-958A-B4216B1B69C4}" presName="LevelOneTextNode" presStyleLbl="node0" presStyleIdx="0" presStyleCnt="1">
        <dgm:presLayoutVars>
          <dgm:chPref val="3"/>
        </dgm:presLayoutVars>
      </dgm:prSet>
      <dgm:spPr/>
      <dgm:t>
        <a:bodyPr/>
        <a:lstStyle/>
        <a:p>
          <a:endParaRPr lang="en-US"/>
        </a:p>
      </dgm:t>
    </dgm:pt>
    <dgm:pt modelId="{10F08148-0BD7-49B6-B54A-ECA0A89377FD}" type="pres">
      <dgm:prSet presAssocID="{BF0AD03D-9374-4A19-958A-B4216B1B69C4}" presName="level2hierChild" presStyleCnt="0"/>
      <dgm:spPr/>
    </dgm:pt>
    <dgm:pt modelId="{99625862-2403-4B4D-9488-F021879E8102}" type="pres">
      <dgm:prSet presAssocID="{ACD29016-CD77-495D-8330-8167BC489741}" presName="conn2-1" presStyleLbl="parChTrans1D2" presStyleIdx="0" presStyleCnt="1"/>
      <dgm:spPr/>
      <dgm:t>
        <a:bodyPr/>
        <a:lstStyle/>
        <a:p>
          <a:endParaRPr lang="en-US"/>
        </a:p>
      </dgm:t>
    </dgm:pt>
    <dgm:pt modelId="{DB7088BC-2893-4EF2-BDF4-ED3B627B099E}" type="pres">
      <dgm:prSet presAssocID="{ACD29016-CD77-495D-8330-8167BC489741}" presName="connTx" presStyleLbl="parChTrans1D2" presStyleIdx="0" presStyleCnt="1"/>
      <dgm:spPr/>
      <dgm:t>
        <a:bodyPr/>
        <a:lstStyle/>
        <a:p>
          <a:endParaRPr lang="en-US"/>
        </a:p>
      </dgm:t>
    </dgm:pt>
    <dgm:pt modelId="{68F9C34A-EF27-41A9-ABBE-C814FDC874D6}" type="pres">
      <dgm:prSet presAssocID="{16547D1C-61A1-4034-86F5-C3A66CEB1709}" presName="root2" presStyleCnt="0"/>
      <dgm:spPr/>
    </dgm:pt>
    <dgm:pt modelId="{9CBDF607-9306-492F-ABA9-E0F91A92CF7D}" type="pres">
      <dgm:prSet presAssocID="{16547D1C-61A1-4034-86F5-C3A66CEB1709}" presName="LevelTwoTextNode" presStyleLbl="node2" presStyleIdx="0" presStyleCnt="1">
        <dgm:presLayoutVars>
          <dgm:chPref val="3"/>
        </dgm:presLayoutVars>
      </dgm:prSet>
      <dgm:spPr/>
      <dgm:t>
        <a:bodyPr/>
        <a:lstStyle/>
        <a:p>
          <a:endParaRPr lang="en-US"/>
        </a:p>
      </dgm:t>
    </dgm:pt>
    <dgm:pt modelId="{E54D2BCD-5E65-45CE-84B0-AAFB1D362B9E}" type="pres">
      <dgm:prSet presAssocID="{16547D1C-61A1-4034-86F5-C3A66CEB1709}" presName="level3hierChild" presStyleCnt="0"/>
      <dgm:spPr/>
    </dgm:pt>
    <dgm:pt modelId="{8965C1EB-DD83-4779-A730-233897B5D86C}" type="pres">
      <dgm:prSet presAssocID="{73F81F3D-AEEE-4E71-9360-37116782AC12}" presName="conn2-1" presStyleLbl="parChTrans1D3" presStyleIdx="0" presStyleCnt="3"/>
      <dgm:spPr/>
      <dgm:t>
        <a:bodyPr/>
        <a:lstStyle/>
        <a:p>
          <a:endParaRPr lang="en-US"/>
        </a:p>
      </dgm:t>
    </dgm:pt>
    <dgm:pt modelId="{D848A5E8-BFEF-465C-B9F6-613594A7C75E}" type="pres">
      <dgm:prSet presAssocID="{73F81F3D-AEEE-4E71-9360-37116782AC12}" presName="connTx" presStyleLbl="parChTrans1D3" presStyleIdx="0" presStyleCnt="3"/>
      <dgm:spPr/>
      <dgm:t>
        <a:bodyPr/>
        <a:lstStyle/>
        <a:p>
          <a:endParaRPr lang="en-US"/>
        </a:p>
      </dgm:t>
    </dgm:pt>
    <dgm:pt modelId="{BAEFE609-307B-4DC7-841B-6EDA50350097}" type="pres">
      <dgm:prSet presAssocID="{6E8775D2-EBBF-44AC-ABF3-E8541446EE36}" presName="root2" presStyleCnt="0"/>
      <dgm:spPr/>
    </dgm:pt>
    <dgm:pt modelId="{0616820D-8F2E-42C7-8DF9-5D48E4C9DD65}" type="pres">
      <dgm:prSet presAssocID="{6E8775D2-EBBF-44AC-ABF3-E8541446EE36}" presName="LevelTwoTextNode" presStyleLbl="node3" presStyleIdx="0" presStyleCnt="3" custLinFactY="12246" custLinFactNeighborY="100000">
        <dgm:presLayoutVars>
          <dgm:chPref val="3"/>
        </dgm:presLayoutVars>
      </dgm:prSet>
      <dgm:spPr/>
      <dgm:t>
        <a:bodyPr/>
        <a:lstStyle/>
        <a:p>
          <a:endParaRPr lang="en-US"/>
        </a:p>
      </dgm:t>
    </dgm:pt>
    <dgm:pt modelId="{6DD3B2E5-18E8-416E-B9C8-8A8359CC161C}" type="pres">
      <dgm:prSet presAssocID="{6E8775D2-EBBF-44AC-ABF3-E8541446EE36}" presName="level3hierChild" presStyleCnt="0"/>
      <dgm:spPr/>
    </dgm:pt>
    <dgm:pt modelId="{27E8D11E-8C6C-4B26-8B80-19779C86E315}" type="pres">
      <dgm:prSet presAssocID="{907EDF1B-B072-4D1F-A016-1BFEF528EE19}" presName="conn2-1" presStyleLbl="parChTrans1D4" presStyleIdx="0" presStyleCnt="2"/>
      <dgm:spPr/>
      <dgm:t>
        <a:bodyPr/>
        <a:lstStyle/>
        <a:p>
          <a:endParaRPr lang="en-US"/>
        </a:p>
      </dgm:t>
    </dgm:pt>
    <dgm:pt modelId="{F419E7D8-55CB-4CEE-9235-E3C32B393DC3}" type="pres">
      <dgm:prSet presAssocID="{907EDF1B-B072-4D1F-A016-1BFEF528EE19}" presName="connTx" presStyleLbl="parChTrans1D4" presStyleIdx="0" presStyleCnt="2"/>
      <dgm:spPr/>
      <dgm:t>
        <a:bodyPr/>
        <a:lstStyle/>
        <a:p>
          <a:endParaRPr lang="en-US"/>
        </a:p>
      </dgm:t>
    </dgm:pt>
    <dgm:pt modelId="{572BF54F-02A1-4801-87D0-024AE43C05B9}" type="pres">
      <dgm:prSet presAssocID="{5B200CFE-59B3-44C6-AE53-CEFCB319B954}" presName="root2" presStyleCnt="0"/>
      <dgm:spPr/>
    </dgm:pt>
    <dgm:pt modelId="{7573F237-43F8-4EA4-B452-90356040629F}" type="pres">
      <dgm:prSet presAssocID="{5B200CFE-59B3-44C6-AE53-CEFCB319B954}" presName="LevelTwoTextNode" presStyleLbl="node4" presStyleIdx="0" presStyleCnt="2" custLinFactY="9038" custLinFactNeighborX="1604" custLinFactNeighborY="100000">
        <dgm:presLayoutVars>
          <dgm:chPref val="3"/>
        </dgm:presLayoutVars>
      </dgm:prSet>
      <dgm:spPr/>
      <dgm:t>
        <a:bodyPr/>
        <a:lstStyle/>
        <a:p>
          <a:endParaRPr lang="en-US"/>
        </a:p>
      </dgm:t>
    </dgm:pt>
    <dgm:pt modelId="{92E25A2B-BD86-49F2-853D-D10CB29AAEEC}" type="pres">
      <dgm:prSet presAssocID="{5B200CFE-59B3-44C6-AE53-CEFCB319B954}" presName="level3hierChild" presStyleCnt="0"/>
      <dgm:spPr/>
    </dgm:pt>
    <dgm:pt modelId="{213963A0-6944-401D-A737-B7CF10FF4047}" type="pres">
      <dgm:prSet presAssocID="{DEAFC970-3F2C-447D-83D2-73046C28D1E2}" presName="conn2-1" presStyleLbl="parChTrans1D3" presStyleIdx="1" presStyleCnt="3"/>
      <dgm:spPr/>
      <dgm:t>
        <a:bodyPr/>
        <a:lstStyle/>
        <a:p>
          <a:endParaRPr lang="en-US"/>
        </a:p>
      </dgm:t>
    </dgm:pt>
    <dgm:pt modelId="{58E380B3-983A-4E96-A61F-F37436518842}" type="pres">
      <dgm:prSet presAssocID="{DEAFC970-3F2C-447D-83D2-73046C28D1E2}" presName="connTx" presStyleLbl="parChTrans1D3" presStyleIdx="1" presStyleCnt="3"/>
      <dgm:spPr/>
      <dgm:t>
        <a:bodyPr/>
        <a:lstStyle/>
        <a:p>
          <a:endParaRPr lang="en-US"/>
        </a:p>
      </dgm:t>
    </dgm:pt>
    <dgm:pt modelId="{EBFCED73-6CAC-4B01-BB5C-8370DCE24F53}" type="pres">
      <dgm:prSet presAssocID="{0AC76DF6-004B-40F1-93BD-0F381BD5F87E}" presName="root2" presStyleCnt="0"/>
      <dgm:spPr/>
    </dgm:pt>
    <dgm:pt modelId="{D7194A90-7214-446B-828B-2A617287E6C1}" type="pres">
      <dgm:prSet presAssocID="{0AC76DF6-004B-40F1-93BD-0F381BD5F87E}" presName="LevelTwoTextNode" presStyleLbl="node3" presStyleIdx="1" presStyleCnt="3" custLinFactY="15162" custLinFactNeighborX="3207" custLinFactNeighborY="100000">
        <dgm:presLayoutVars>
          <dgm:chPref val="3"/>
        </dgm:presLayoutVars>
      </dgm:prSet>
      <dgm:spPr/>
      <dgm:t>
        <a:bodyPr/>
        <a:lstStyle/>
        <a:p>
          <a:endParaRPr lang="en-US"/>
        </a:p>
      </dgm:t>
    </dgm:pt>
    <dgm:pt modelId="{BA36A3C7-6CCB-4716-9CCD-15CF920FD521}" type="pres">
      <dgm:prSet presAssocID="{0AC76DF6-004B-40F1-93BD-0F381BD5F87E}" presName="level3hierChild" presStyleCnt="0"/>
      <dgm:spPr/>
    </dgm:pt>
    <dgm:pt modelId="{D2DCA3F8-F985-4817-A3E8-AF598ADC6C1B}" type="pres">
      <dgm:prSet presAssocID="{860159DE-D44D-4B90-8273-67A3635E1647}" presName="conn2-1" presStyleLbl="parChTrans1D4" presStyleIdx="1" presStyleCnt="2"/>
      <dgm:spPr/>
      <dgm:t>
        <a:bodyPr/>
        <a:lstStyle/>
        <a:p>
          <a:endParaRPr lang="en-US"/>
        </a:p>
      </dgm:t>
    </dgm:pt>
    <dgm:pt modelId="{75968E8A-7376-4F5A-BAA7-1AE69DC6E1C0}" type="pres">
      <dgm:prSet presAssocID="{860159DE-D44D-4B90-8273-67A3635E1647}" presName="connTx" presStyleLbl="parChTrans1D4" presStyleIdx="1" presStyleCnt="2"/>
      <dgm:spPr/>
      <dgm:t>
        <a:bodyPr/>
        <a:lstStyle/>
        <a:p>
          <a:endParaRPr lang="en-US"/>
        </a:p>
      </dgm:t>
    </dgm:pt>
    <dgm:pt modelId="{6AEE249E-2BC1-4672-A91B-CC0B977A7F89}" type="pres">
      <dgm:prSet presAssocID="{D9D99DEE-E1AD-4E9D-AD90-8C2279FFF714}" presName="root2" presStyleCnt="0"/>
      <dgm:spPr/>
    </dgm:pt>
    <dgm:pt modelId="{D74AD0BE-25C0-4611-BB6A-0C6D486D4715}" type="pres">
      <dgm:prSet presAssocID="{D9D99DEE-E1AD-4E9D-AD90-8C2279FFF714}" presName="LevelTwoTextNode" presStyleLbl="node4" presStyleIdx="1" presStyleCnt="2" custLinFactY="15453" custLinFactNeighborY="100000">
        <dgm:presLayoutVars>
          <dgm:chPref val="3"/>
        </dgm:presLayoutVars>
      </dgm:prSet>
      <dgm:spPr/>
      <dgm:t>
        <a:bodyPr/>
        <a:lstStyle/>
        <a:p>
          <a:endParaRPr lang="en-US"/>
        </a:p>
      </dgm:t>
    </dgm:pt>
    <dgm:pt modelId="{CBE5E236-26EA-4049-B8E5-16A0833D2396}" type="pres">
      <dgm:prSet presAssocID="{D9D99DEE-E1AD-4E9D-AD90-8C2279FFF714}" presName="level3hierChild" presStyleCnt="0"/>
      <dgm:spPr/>
    </dgm:pt>
    <dgm:pt modelId="{D6E1B69F-5492-4ACA-9D20-71CFE01049CE}" type="pres">
      <dgm:prSet presAssocID="{2455132E-D698-41C8-AB7E-073921E092F8}" presName="conn2-1" presStyleLbl="parChTrans1D3" presStyleIdx="2" presStyleCnt="3"/>
      <dgm:spPr/>
      <dgm:t>
        <a:bodyPr/>
        <a:lstStyle/>
        <a:p>
          <a:endParaRPr lang="en-US"/>
        </a:p>
      </dgm:t>
    </dgm:pt>
    <dgm:pt modelId="{38083500-9827-4D77-AA44-F32696CF66C5}" type="pres">
      <dgm:prSet presAssocID="{2455132E-D698-41C8-AB7E-073921E092F8}" presName="connTx" presStyleLbl="parChTrans1D3" presStyleIdx="2" presStyleCnt="3"/>
      <dgm:spPr/>
      <dgm:t>
        <a:bodyPr/>
        <a:lstStyle/>
        <a:p>
          <a:endParaRPr lang="en-US"/>
        </a:p>
      </dgm:t>
    </dgm:pt>
    <dgm:pt modelId="{A21140BD-E523-41E8-9122-83BA900131ED}" type="pres">
      <dgm:prSet presAssocID="{412B9E31-E1CC-4816-8C24-7505AF87B443}" presName="root2" presStyleCnt="0"/>
      <dgm:spPr/>
    </dgm:pt>
    <dgm:pt modelId="{E7CAD39E-8FF4-43C4-82C1-B35D58A00021}" type="pres">
      <dgm:prSet presAssocID="{412B9E31-E1CC-4816-8C24-7505AF87B443}" presName="LevelTwoTextNode" presStyleLbl="node3" presStyleIdx="2" presStyleCnt="3" custLinFactY="-100000" custLinFactNeighborX="-1603" custLinFactNeighborY="-130161">
        <dgm:presLayoutVars>
          <dgm:chPref val="3"/>
        </dgm:presLayoutVars>
      </dgm:prSet>
      <dgm:spPr/>
      <dgm:t>
        <a:bodyPr/>
        <a:lstStyle/>
        <a:p>
          <a:endParaRPr lang="en-US"/>
        </a:p>
      </dgm:t>
    </dgm:pt>
    <dgm:pt modelId="{F32A526C-DCD0-4B1E-A953-2CBFAF9092B7}" type="pres">
      <dgm:prSet presAssocID="{412B9E31-E1CC-4816-8C24-7505AF87B443}" presName="level3hierChild" presStyleCnt="0"/>
      <dgm:spPr/>
    </dgm:pt>
  </dgm:ptLst>
  <dgm:cxnLst>
    <dgm:cxn modelId="{63DDED5C-0BE8-47B1-94D0-8ACFF6B67335}" type="presOf" srcId="{6E8775D2-EBBF-44AC-ABF3-E8541446EE36}" destId="{0616820D-8F2E-42C7-8DF9-5D48E4C9DD65}" srcOrd="0" destOrd="0" presId="urn:microsoft.com/office/officeart/2005/8/layout/hierarchy2"/>
    <dgm:cxn modelId="{DCEC2EBC-A2AC-4B0B-B6BA-8636D8D74FD2}" type="presOf" srcId="{D9D99DEE-E1AD-4E9D-AD90-8C2279FFF714}" destId="{D74AD0BE-25C0-4611-BB6A-0C6D486D4715}" srcOrd="0" destOrd="0" presId="urn:microsoft.com/office/officeart/2005/8/layout/hierarchy2"/>
    <dgm:cxn modelId="{4980E713-5812-497D-B8F7-A788D6D5D4E5}" type="presOf" srcId="{DEAFC970-3F2C-447D-83D2-73046C28D1E2}" destId="{58E380B3-983A-4E96-A61F-F37436518842}" srcOrd="1" destOrd="0" presId="urn:microsoft.com/office/officeart/2005/8/layout/hierarchy2"/>
    <dgm:cxn modelId="{CF4B202C-3653-4BF3-8DE7-0BFC7D595CCB}" type="presOf" srcId="{907EDF1B-B072-4D1F-A016-1BFEF528EE19}" destId="{27E8D11E-8C6C-4B26-8B80-19779C86E315}" srcOrd="0" destOrd="0" presId="urn:microsoft.com/office/officeart/2005/8/layout/hierarchy2"/>
    <dgm:cxn modelId="{E171E00E-3DE2-40F8-A8B7-737C8AC9FAD1}" srcId="{16547D1C-61A1-4034-86F5-C3A66CEB1709}" destId="{6E8775D2-EBBF-44AC-ABF3-E8541446EE36}" srcOrd="0" destOrd="0" parTransId="{73F81F3D-AEEE-4E71-9360-37116782AC12}" sibTransId="{86E16142-2C9F-4476-9F14-7A46DA6BA4F4}"/>
    <dgm:cxn modelId="{47D45971-3DC1-4D3A-BA22-3802477615B3}" type="presOf" srcId="{860159DE-D44D-4B90-8273-67A3635E1647}" destId="{75968E8A-7376-4F5A-BAA7-1AE69DC6E1C0}" srcOrd="1" destOrd="0" presId="urn:microsoft.com/office/officeart/2005/8/layout/hierarchy2"/>
    <dgm:cxn modelId="{22FCEF5F-0AE3-47D1-9ECA-B56CD622B5B5}" srcId="{0AC76DF6-004B-40F1-93BD-0F381BD5F87E}" destId="{D9D99DEE-E1AD-4E9D-AD90-8C2279FFF714}" srcOrd="0" destOrd="0" parTransId="{860159DE-D44D-4B90-8273-67A3635E1647}" sibTransId="{D44DEE4D-8539-4B7B-93C2-5312D0E3B45E}"/>
    <dgm:cxn modelId="{76028687-32C1-4C13-A08A-6D898A4D60EE}" type="presOf" srcId="{ACD29016-CD77-495D-8330-8167BC489741}" destId="{DB7088BC-2893-4EF2-BDF4-ED3B627B099E}" srcOrd="1" destOrd="0" presId="urn:microsoft.com/office/officeart/2005/8/layout/hierarchy2"/>
    <dgm:cxn modelId="{D5412A1A-DE0F-478E-AFE5-0C8D11C55119}" type="presOf" srcId="{ACD29016-CD77-495D-8330-8167BC489741}" destId="{99625862-2403-4B4D-9488-F021879E8102}" srcOrd="0" destOrd="0" presId="urn:microsoft.com/office/officeart/2005/8/layout/hierarchy2"/>
    <dgm:cxn modelId="{2133F4BE-ABCD-4C27-BE99-EFA5E56270E3}" srcId="{16547D1C-61A1-4034-86F5-C3A66CEB1709}" destId="{0AC76DF6-004B-40F1-93BD-0F381BD5F87E}" srcOrd="1" destOrd="0" parTransId="{DEAFC970-3F2C-447D-83D2-73046C28D1E2}" sibTransId="{48B1F610-2706-4256-A45D-13E37318779B}"/>
    <dgm:cxn modelId="{2307CE42-D2B1-432F-907E-7656C267C98C}" type="presOf" srcId="{0D9745D4-96D0-4CD3-84BB-1E0DDB618D9E}" destId="{0077ABCF-B88D-4567-B483-2FF1222B16E7}" srcOrd="0" destOrd="0" presId="urn:microsoft.com/office/officeart/2005/8/layout/hierarchy2"/>
    <dgm:cxn modelId="{C58E6BCD-98F8-4EAC-B802-C30515B50613}" type="presOf" srcId="{907EDF1B-B072-4D1F-A016-1BFEF528EE19}" destId="{F419E7D8-55CB-4CEE-9235-E3C32B393DC3}" srcOrd="1" destOrd="0" presId="urn:microsoft.com/office/officeart/2005/8/layout/hierarchy2"/>
    <dgm:cxn modelId="{C0472561-176C-41D4-AFF6-5F93D3B27635}" srcId="{0D9745D4-96D0-4CD3-84BB-1E0DDB618D9E}" destId="{BF0AD03D-9374-4A19-958A-B4216B1B69C4}" srcOrd="0" destOrd="0" parTransId="{2395A1AF-41D8-497F-9BDC-D612253466CD}" sibTransId="{685A3DD7-7E72-4D77-928E-E3F74D59CD6E}"/>
    <dgm:cxn modelId="{0A028083-CF4F-4C08-9A9A-0BFF6296A2C4}" type="presOf" srcId="{73F81F3D-AEEE-4E71-9360-37116782AC12}" destId="{D848A5E8-BFEF-465C-B9F6-613594A7C75E}" srcOrd="1" destOrd="0" presId="urn:microsoft.com/office/officeart/2005/8/layout/hierarchy2"/>
    <dgm:cxn modelId="{5F52476F-9083-48F3-917C-0B1BC7B22E0E}" type="presOf" srcId="{412B9E31-E1CC-4816-8C24-7505AF87B443}" destId="{E7CAD39E-8FF4-43C4-82C1-B35D58A00021}" srcOrd="0" destOrd="0" presId="urn:microsoft.com/office/officeart/2005/8/layout/hierarchy2"/>
    <dgm:cxn modelId="{54DB55EB-DA9D-4D53-B202-8AA410EE0076}" type="presOf" srcId="{73F81F3D-AEEE-4E71-9360-37116782AC12}" destId="{8965C1EB-DD83-4779-A730-233897B5D86C}" srcOrd="0" destOrd="0" presId="urn:microsoft.com/office/officeart/2005/8/layout/hierarchy2"/>
    <dgm:cxn modelId="{8B07CAB3-A742-41BF-8D2F-A6987E0F88D0}" type="presOf" srcId="{5B200CFE-59B3-44C6-AE53-CEFCB319B954}" destId="{7573F237-43F8-4EA4-B452-90356040629F}" srcOrd="0" destOrd="0" presId="urn:microsoft.com/office/officeart/2005/8/layout/hierarchy2"/>
    <dgm:cxn modelId="{975437F8-D6AA-4AFD-940D-D357B170D8E8}" type="presOf" srcId="{2455132E-D698-41C8-AB7E-073921E092F8}" destId="{D6E1B69F-5492-4ACA-9D20-71CFE01049CE}" srcOrd="0" destOrd="0" presId="urn:microsoft.com/office/officeart/2005/8/layout/hierarchy2"/>
    <dgm:cxn modelId="{2F84C021-1C0A-4AA7-BF8C-6E1DBF4C47AF}" srcId="{16547D1C-61A1-4034-86F5-C3A66CEB1709}" destId="{412B9E31-E1CC-4816-8C24-7505AF87B443}" srcOrd="2" destOrd="0" parTransId="{2455132E-D698-41C8-AB7E-073921E092F8}" sibTransId="{2AE120B7-4624-49AC-8C3D-BEA8D5CB684B}"/>
    <dgm:cxn modelId="{897B7CFC-9052-434A-B9C1-4FEC5300D486}" type="presOf" srcId="{16547D1C-61A1-4034-86F5-C3A66CEB1709}" destId="{9CBDF607-9306-492F-ABA9-E0F91A92CF7D}" srcOrd="0" destOrd="0" presId="urn:microsoft.com/office/officeart/2005/8/layout/hierarchy2"/>
    <dgm:cxn modelId="{AC3369F9-0868-48BE-ACF1-3483B2F4CEED}" type="presOf" srcId="{BF0AD03D-9374-4A19-958A-B4216B1B69C4}" destId="{1C7ACCB3-4564-44CA-930F-7D175E08D586}" srcOrd="0" destOrd="0" presId="urn:microsoft.com/office/officeart/2005/8/layout/hierarchy2"/>
    <dgm:cxn modelId="{C93A7C4A-75A3-42A7-9071-64FA7E14E77A}" type="presOf" srcId="{860159DE-D44D-4B90-8273-67A3635E1647}" destId="{D2DCA3F8-F985-4817-A3E8-AF598ADC6C1B}" srcOrd="0" destOrd="0" presId="urn:microsoft.com/office/officeart/2005/8/layout/hierarchy2"/>
    <dgm:cxn modelId="{7FA2312A-519C-4409-897C-7E5ACB79924F}" type="presOf" srcId="{2455132E-D698-41C8-AB7E-073921E092F8}" destId="{38083500-9827-4D77-AA44-F32696CF66C5}" srcOrd="1" destOrd="0" presId="urn:microsoft.com/office/officeart/2005/8/layout/hierarchy2"/>
    <dgm:cxn modelId="{E5AFA143-18EA-4588-8719-4DF856558432}" type="presOf" srcId="{0AC76DF6-004B-40F1-93BD-0F381BD5F87E}" destId="{D7194A90-7214-446B-828B-2A617287E6C1}" srcOrd="0" destOrd="0" presId="urn:microsoft.com/office/officeart/2005/8/layout/hierarchy2"/>
    <dgm:cxn modelId="{2F0E008A-1641-42FD-B89A-524D33F0EF4A}" srcId="{BF0AD03D-9374-4A19-958A-B4216B1B69C4}" destId="{16547D1C-61A1-4034-86F5-C3A66CEB1709}" srcOrd="0" destOrd="0" parTransId="{ACD29016-CD77-495D-8330-8167BC489741}" sibTransId="{8A0B31C1-B655-4638-8F71-4F65052DB73D}"/>
    <dgm:cxn modelId="{D04421E2-8FF6-489D-8D8F-843DA24855FD}" srcId="{6E8775D2-EBBF-44AC-ABF3-E8541446EE36}" destId="{5B200CFE-59B3-44C6-AE53-CEFCB319B954}" srcOrd="0" destOrd="0" parTransId="{907EDF1B-B072-4D1F-A016-1BFEF528EE19}" sibTransId="{CF6E7083-87C3-45FE-BB85-B4CCBF09E254}"/>
    <dgm:cxn modelId="{9344AD11-7B4C-4F36-9F03-5277494DA569}" type="presOf" srcId="{DEAFC970-3F2C-447D-83D2-73046C28D1E2}" destId="{213963A0-6944-401D-A737-B7CF10FF4047}" srcOrd="0" destOrd="0" presId="urn:microsoft.com/office/officeart/2005/8/layout/hierarchy2"/>
    <dgm:cxn modelId="{475F21A7-37AD-4CB0-9F5C-2901D7D469BD}" type="presParOf" srcId="{0077ABCF-B88D-4567-B483-2FF1222B16E7}" destId="{76CCB8E5-EF23-450B-9573-ECF1648D3768}" srcOrd="0" destOrd="0" presId="urn:microsoft.com/office/officeart/2005/8/layout/hierarchy2"/>
    <dgm:cxn modelId="{BE2AC859-3D67-46EF-A746-16369EE468F1}" type="presParOf" srcId="{76CCB8E5-EF23-450B-9573-ECF1648D3768}" destId="{1C7ACCB3-4564-44CA-930F-7D175E08D586}" srcOrd="0" destOrd="0" presId="urn:microsoft.com/office/officeart/2005/8/layout/hierarchy2"/>
    <dgm:cxn modelId="{FE8ECAE9-D985-4FAB-BA4C-D9966C16A258}" type="presParOf" srcId="{76CCB8E5-EF23-450B-9573-ECF1648D3768}" destId="{10F08148-0BD7-49B6-B54A-ECA0A89377FD}" srcOrd="1" destOrd="0" presId="urn:microsoft.com/office/officeart/2005/8/layout/hierarchy2"/>
    <dgm:cxn modelId="{0A794B2B-FC1E-40FB-AD75-5CE31D5A0855}" type="presParOf" srcId="{10F08148-0BD7-49B6-B54A-ECA0A89377FD}" destId="{99625862-2403-4B4D-9488-F021879E8102}" srcOrd="0" destOrd="0" presId="urn:microsoft.com/office/officeart/2005/8/layout/hierarchy2"/>
    <dgm:cxn modelId="{9E0E58FF-F203-498E-AB10-2298755FB3B2}" type="presParOf" srcId="{99625862-2403-4B4D-9488-F021879E8102}" destId="{DB7088BC-2893-4EF2-BDF4-ED3B627B099E}" srcOrd="0" destOrd="0" presId="urn:microsoft.com/office/officeart/2005/8/layout/hierarchy2"/>
    <dgm:cxn modelId="{74F8DB3A-7263-48E1-B7C8-FC023EBABF2B}" type="presParOf" srcId="{10F08148-0BD7-49B6-B54A-ECA0A89377FD}" destId="{68F9C34A-EF27-41A9-ABBE-C814FDC874D6}" srcOrd="1" destOrd="0" presId="urn:microsoft.com/office/officeart/2005/8/layout/hierarchy2"/>
    <dgm:cxn modelId="{ED4583BB-D74B-4F4A-BB71-1E1E0FEB2941}" type="presParOf" srcId="{68F9C34A-EF27-41A9-ABBE-C814FDC874D6}" destId="{9CBDF607-9306-492F-ABA9-E0F91A92CF7D}" srcOrd="0" destOrd="0" presId="urn:microsoft.com/office/officeart/2005/8/layout/hierarchy2"/>
    <dgm:cxn modelId="{42F8A946-D317-4F24-BF6F-FA269373287B}" type="presParOf" srcId="{68F9C34A-EF27-41A9-ABBE-C814FDC874D6}" destId="{E54D2BCD-5E65-45CE-84B0-AAFB1D362B9E}" srcOrd="1" destOrd="0" presId="urn:microsoft.com/office/officeart/2005/8/layout/hierarchy2"/>
    <dgm:cxn modelId="{04A830DD-6780-42BD-9D72-DEC6C1553373}" type="presParOf" srcId="{E54D2BCD-5E65-45CE-84B0-AAFB1D362B9E}" destId="{8965C1EB-DD83-4779-A730-233897B5D86C}" srcOrd="0" destOrd="0" presId="urn:microsoft.com/office/officeart/2005/8/layout/hierarchy2"/>
    <dgm:cxn modelId="{8287CA0F-FA7C-4F62-AB0C-576256CC3E5D}" type="presParOf" srcId="{8965C1EB-DD83-4779-A730-233897B5D86C}" destId="{D848A5E8-BFEF-465C-B9F6-613594A7C75E}" srcOrd="0" destOrd="0" presId="urn:microsoft.com/office/officeart/2005/8/layout/hierarchy2"/>
    <dgm:cxn modelId="{3B4B5D53-1BF4-4654-A58F-9F2A08BD4A55}" type="presParOf" srcId="{E54D2BCD-5E65-45CE-84B0-AAFB1D362B9E}" destId="{BAEFE609-307B-4DC7-841B-6EDA50350097}" srcOrd="1" destOrd="0" presId="urn:microsoft.com/office/officeart/2005/8/layout/hierarchy2"/>
    <dgm:cxn modelId="{CE61E751-19DB-460F-A3D2-A133D99568D2}" type="presParOf" srcId="{BAEFE609-307B-4DC7-841B-6EDA50350097}" destId="{0616820D-8F2E-42C7-8DF9-5D48E4C9DD65}" srcOrd="0" destOrd="0" presId="urn:microsoft.com/office/officeart/2005/8/layout/hierarchy2"/>
    <dgm:cxn modelId="{7F398EEA-7D47-4785-99D8-F16DE49116CC}" type="presParOf" srcId="{BAEFE609-307B-4DC7-841B-6EDA50350097}" destId="{6DD3B2E5-18E8-416E-B9C8-8A8359CC161C}" srcOrd="1" destOrd="0" presId="urn:microsoft.com/office/officeart/2005/8/layout/hierarchy2"/>
    <dgm:cxn modelId="{B0930929-2075-4266-98DA-00CE5B6AA507}" type="presParOf" srcId="{6DD3B2E5-18E8-416E-B9C8-8A8359CC161C}" destId="{27E8D11E-8C6C-4B26-8B80-19779C86E315}" srcOrd="0" destOrd="0" presId="urn:microsoft.com/office/officeart/2005/8/layout/hierarchy2"/>
    <dgm:cxn modelId="{241EFEA4-E45A-4E61-ADDE-B6BF9CA209FC}" type="presParOf" srcId="{27E8D11E-8C6C-4B26-8B80-19779C86E315}" destId="{F419E7D8-55CB-4CEE-9235-E3C32B393DC3}" srcOrd="0" destOrd="0" presId="urn:microsoft.com/office/officeart/2005/8/layout/hierarchy2"/>
    <dgm:cxn modelId="{DA069C7D-2735-4F00-8BEF-1A75168F6F4A}" type="presParOf" srcId="{6DD3B2E5-18E8-416E-B9C8-8A8359CC161C}" destId="{572BF54F-02A1-4801-87D0-024AE43C05B9}" srcOrd="1" destOrd="0" presId="urn:microsoft.com/office/officeart/2005/8/layout/hierarchy2"/>
    <dgm:cxn modelId="{34097742-F748-4616-8F49-B1AD96C6A5E2}" type="presParOf" srcId="{572BF54F-02A1-4801-87D0-024AE43C05B9}" destId="{7573F237-43F8-4EA4-B452-90356040629F}" srcOrd="0" destOrd="0" presId="urn:microsoft.com/office/officeart/2005/8/layout/hierarchy2"/>
    <dgm:cxn modelId="{A53642AC-2E02-455A-9D5A-2CC3B6EEA5F1}" type="presParOf" srcId="{572BF54F-02A1-4801-87D0-024AE43C05B9}" destId="{92E25A2B-BD86-49F2-853D-D10CB29AAEEC}" srcOrd="1" destOrd="0" presId="urn:microsoft.com/office/officeart/2005/8/layout/hierarchy2"/>
    <dgm:cxn modelId="{F9F372E8-B806-475E-8F5E-9B03FD382454}" type="presParOf" srcId="{E54D2BCD-5E65-45CE-84B0-AAFB1D362B9E}" destId="{213963A0-6944-401D-A737-B7CF10FF4047}" srcOrd="2" destOrd="0" presId="urn:microsoft.com/office/officeart/2005/8/layout/hierarchy2"/>
    <dgm:cxn modelId="{225B4B2E-6347-4D3A-AE6A-AE53A8F50D89}" type="presParOf" srcId="{213963A0-6944-401D-A737-B7CF10FF4047}" destId="{58E380B3-983A-4E96-A61F-F37436518842}" srcOrd="0" destOrd="0" presId="urn:microsoft.com/office/officeart/2005/8/layout/hierarchy2"/>
    <dgm:cxn modelId="{A7F36EB5-D6BF-4A11-A5CF-968113F63E11}" type="presParOf" srcId="{E54D2BCD-5E65-45CE-84B0-AAFB1D362B9E}" destId="{EBFCED73-6CAC-4B01-BB5C-8370DCE24F53}" srcOrd="3" destOrd="0" presId="urn:microsoft.com/office/officeart/2005/8/layout/hierarchy2"/>
    <dgm:cxn modelId="{3A979D0C-3FB1-47CD-837B-409470A5C07D}" type="presParOf" srcId="{EBFCED73-6CAC-4B01-BB5C-8370DCE24F53}" destId="{D7194A90-7214-446B-828B-2A617287E6C1}" srcOrd="0" destOrd="0" presId="urn:microsoft.com/office/officeart/2005/8/layout/hierarchy2"/>
    <dgm:cxn modelId="{06DC42B4-993A-48FF-A9D7-9A58242052CB}" type="presParOf" srcId="{EBFCED73-6CAC-4B01-BB5C-8370DCE24F53}" destId="{BA36A3C7-6CCB-4716-9CCD-15CF920FD521}" srcOrd="1" destOrd="0" presId="urn:microsoft.com/office/officeart/2005/8/layout/hierarchy2"/>
    <dgm:cxn modelId="{C79E5B7D-61F2-4985-905D-0594C05A6F14}" type="presParOf" srcId="{BA36A3C7-6CCB-4716-9CCD-15CF920FD521}" destId="{D2DCA3F8-F985-4817-A3E8-AF598ADC6C1B}" srcOrd="0" destOrd="0" presId="urn:microsoft.com/office/officeart/2005/8/layout/hierarchy2"/>
    <dgm:cxn modelId="{C8F943AA-A7E4-48B6-826F-5469724139B0}" type="presParOf" srcId="{D2DCA3F8-F985-4817-A3E8-AF598ADC6C1B}" destId="{75968E8A-7376-4F5A-BAA7-1AE69DC6E1C0}" srcOrd="0" destOrd="0" presId="urn:microsoft.com/office/officeart/2005/8/layout/hierarchy2"/>
    <dgm:cxn modelId="{C5EDC22A-A6B1-4626-8CB1-44790C27690E}" type="presParOf" srcId="{BA36A3C7-6CCB-4716-9CCD-15CF920FD521}" destId="{6AEE249E-2BC1-4672-A91B-CC0B977A7F89}" srcOrd="1" destOrd="0" presId="urn:microsoft.com/office/officeart/2005/8/layout/hierarchy2"/>
    <dgm:cxn modelId="{6128AA33-21FB-4016-BBEB-BD8086B0654A}" type="presParOf" srcId="{6AEE249E-2BC1-4672-A91B-CC0B977A7F89}" destId="{D74AD0BE-25C0-4611-BB6A-0C6D486D4715}" srcOrd="0" destOrd="0" presId="urn:microsoft.com/office/officeart/2005/8/layout/hierarchy2"/>
    <dgm:cxn modelId="{2A1E895F-0457-4432-8AAB-A2F520EAB044}" type="presParOf" srcId="{6AEE249E-2BC1-4672-A91B-CC0B977A7F89}" destId="{CBE5E236-26EA-4049-B8E5-16A0833D2396}" srcOrd="1" destOrd="0" presId="urn:microsoft.com/office/officeart/2005/8/layout/hierarchy2"/>
    <dgm:cxn modelId="{7667A0DB-F4D2-4AD1-8276-743A007288D5}" type="presParOf" srcId="{E54D2BCD-5E65-45CE-84B0-AAFB1D362B9E}" destId="{D6E1B69F-5492-4ACA-9D20-71CFE01049CE}" srcOrd="4" destOrd="0" presId="urn:microsoft.com/office/officeart/2005/8/layout/hierarchy2"/>
    <dgm:cxn modelId="{97DC20DD-313D-4135-BC75-C24EE00B4DAC}" type="presParOf" srcId="{D6E1B69F-5492-4ACA-9D20-71CFE01049CE}" destId="{38083500-9827-4D77-AA44-F32696CF66C5}" srcOrd="0" destOrd="0" presId="urn:microsoft.com/office/officeart/2005/8/layout/hierarchy2"/>
    <dgm:cxn modelId="{D68D58F4-2DEE-4575-8EA1-29DEA4F24A35}" type="presParOf" srcId="{E54D2BCD-5E65-45CE-84B0-AAFB1D362B9E}" destId="{A21140BD-E523-41E8-9122-83BA900131ED}" srcOrd="5" destOrd="0" presId="urn:microsoft.com/office/officeart/2005/8/layout/hierarchy2"/>
    <dgm:cxn modelId="{D6E2CCDF-06E7-40FA-8D6C-9C0C40378BE4}" type="presParOf" srcId="{A21140BD-E523-41E8-9122-83BA900131ED}" destId="{E7CAD39E-8FF4-43C4-82C1-B35D58A00021}" srcOrd="0" destOrd="0" presId="urn:microsoft.com/office/officeart/2005/8/layout/hierarchy2"/>
    <dgm:cxn modelId="{D7EE9065-1A76-466F-BBCA-5F2610C33CF1}" type="presParOf" srcId="{A21140BD-E523-41E8-9122-83BA900131ED}" destId="{F32A526C-DCD0-4B1E-A953-2CBFAF9092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4DE4C-2E6E-4355-85FE-28E2AB213D2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F991B2-DB5B-480C-BC3A-80ECD4651A51}">
      <dgm:prSet/>
      <dgm:spPr/>
      <dgm:t>
        <a:bodyPr/>
        <a:lstStyle/>
        <a:p>
          <a:r>
            <a:rPr lang="en-US" dirty="0" smtClean="0"/>
            <a:t>Those covered by section 50 and 60 of the standard</a:t>
          </a:r>
          <a:endParaRPr lang="en-US" dirty="0"/>
        </a:p>
      </dgm:t>
    </dgm:pt>
    <dgm:pt modelId="{8D36107D-F633-43BE-90E5-2C438042D107}" type="parTrans" cxnId="{98EEF861-7D6E-4B06-9BE4-FB7CA7B5D5C9}">
      <dgm:prSet/>
      <dgm:spPr/>
      <dgm:t>
        <a:bodyPr/>
        <a:lstStyle/>
        <a:p>
          <a:endParaRPr lang="en-US"/>
        </a:p>
      </dgm:t>
    </dgm:pt>
    <dgm:pt modelId="{C996DDE6-9F33-42DF-A122-44637D3E9BBD}" type="sibTrans" cxnId="{98EEF861-7D6E-4B06-9BE4-FB7CA7B5D5C9}">
      <dgm:prSet/>
      <dgm:spPr/>
      <dgm:t>
        <a:bodyPr/>
        <a:lstStyle/>
        <a:p>
          <a:endParaRPr lang="en-US"/>
        </a:p>
      </dgm:t>
    </dgm:pt>
    <dgm:pt modelId="{F39894D3-56B7-4464-BE01-63437F9232CE}">
      <dgm:prSet/>
      <dgm:spPr/>
      <dgm:t>
        <a:bodyPr/>
        <a:lstStyle/>
        <a:p>
          <a:r>
            <a:rPr lang="en-US" dirty="0" smtClean="0"/>
            <a:t>Higher Risk Workplaces with 11 or more non-vaccinated employees</a:t>
          </a:r>
          <a:r>
            <a:rPr lang="en-US" dirty="0"/>
            <a:t> </a:t>
          </a:r>
        </a:p>
      </dgm:t>
    </dgm:pt>
    <dgm:pt modelId="{38C45E5A-7E1A-4889-A85B-F21D3C7BDD81}" type="parTrans" cxnId="{BE8DD449-53EF-4D12-9E56-7C56677377D6}">
      <dgm:prSet/>
      <dgm:spPr/>
      <dgm:t>
        <a:bodyPr/>
        <a:lstStyle/>
        <a:p>
          <a:endParaRPr lang="en-US"/>
        </a:p>
      </dgm:t>
    </dgm:pt>
    <dgm:pt modelId="{48507C01-A9CC-46ED-A5C1-1B5383DD886A}" type="sibTrans" cxnId="{BE8DD449-53EF-4D12-9E56-7C56677377D6}">
      <dgm:prSet/>
      <dgm:spPr/>
      <dgm:t>
        <a:bodyPr/>
        <a:lstStyle/>
        <a:p>
          <a:endParaRPr lang="en-US"/>
        </a:p>
      </dgm:t>
    </dgm:pt>
    <dgm:pt modelId="{4C9B0641-ABBE-4079-9948-FAF4FC8761B3}">
      <dgm:prSet/>
      <dgm:spPr/>
      <dgm:t>
        <a:bodyPr/>
        <a:lstStyle/>
        <a:p>
          <a:r>
            <a:rPr lang="en-US" dirty="0" smtClean="0"/>
            <a:t>Healthcare</a:t>
          </a:r>
          <a:r>
            <a:rPr lang="en-US" dirty="0"/>
            <a:t> </a:t>
          </a:r>
        </a:p>
      </dgm:t>
    </dgm:pt>
    <dgm:pt modelId="{83C41C94-962F-4BF3-97B5-F14EC56E756D}" type="parTrans" cxnId="{B35B9F6F-1636-491D-9485-AD6CAAA9CC51}">
      <dgm:prSet/>
      <dgm:spPr/>
      <dgm:t>
        <a:bodyPr/>
        <a:lstStyle/>
        <a:p>
          <a:endParaRPr lang="en-US"/>
        </a:p>
      </dgm:t>
    </dgm:pt>
    <dgm:pt modelId="{7A10F9BC-A71D-4371-8244-BE322A4F13A3}" type="sibTrans" cxnId="{B35B9F6F-1636-491D-9485-AD6CAAA9CC51}">
      <dgm:prSet/>
      <dgm:spPr/>
      <dgm:t>
        <a:bodyPr/>
        <a:lstStyle/>
        <a:p>
          <a:endParaRPr lang="en-US"/>
        </a:p>
      </dgm:t>
    </dgm:pt>
    <dgm:pt modelId="{2FD14F78-004F-4720-8768-975C63D1FF51}">
      <dgm:prSet phldr="0"/>
      <dgm:spPr/>
      <dgm:t>
        <a:bodyPr/>
        <a:lstStyle/>
        <a:p>
          <a:pPr rtl="0"/>
          <a:r>
            <a:rPr lang="en-US" dirty="0" smtClean="0">
              <a:latin typeface="Tw Cen MT Condensed" panose="020B0606020104020203"/>
            </a:rPr>
            <a:t>See webpage template</a:t>
          </a:r>
          <a:endParaRPr lang="en-US" dirty="0"/>
        </a:p>
      </dgm:t>
    </dgm:pt>
    <dgm:pt modelId="{C0069C49-F7C1-4A9F-AE36-7004840F3456}" type="parTrans" cxnId="{3EABC5F2-0B67-41EF-8991-6D19A3149748}">
      <dgm:prSet/>
      <dgm:spPr/>
      <dgm:t>
        <a:bodyPr/>
        <a:lstStyle/>
        <a:p>
          <a:endParaRPr lang="en-US"/>
        </a:p>
      </dgm:t>
    </dgm:pt>
    <dgm:pt modelId="{14C1A9EE-AFDD-4CB0-B89C-68DCF24ED368}" type="sibTrans" cxnId="{3EABC5F2-0B67-41EF-8991-6D19A3149748}">
      <dgm:prSet/>
      <dgm:spPr/>
      <dgm:t>
        <a:bodyPr/>
        <a:lstStyle/>
        <a:p>
          <a:endParaRPr lang="en-US"/>
        </a:p>
      </dgm:t>
    </dgm:pt>
    <dgm:pt modelId="{857285E2-397C-492B-A267-2664D7A1FF26}" type="pres">
      <dgm:prSet presAssocID="{DCC4DE4C-2E6E-4355-85FE-28E2AB213D22}" presName="linear" presStyleCnt="0">
        <dgm:presLayoutVars>
          <dgm:animLvl val="lvl"/>
          <dgm:resizeHandles val="exact"/>
        </dgm:presLayoutVars>
      </dgm:prSet>
      <dgm:spPr/>
      <dgm:t>
        <a:bodyPr/>
        <a:lstStyle/>
        <a:p>
          <a:endParaRPr lang="en-US"/>
        </a:p>
      </dgm:t>
    </dgm:pt>
    <dgm:pt modelId="{411E6236-FB8C-43BD-8B9C-590A331FFA49}" type="pres">
      <dgm:prSet presAssocID="{7DF991B2-DB5B-480C-BC3A-80ECD4651A51}" presName="parentText" presStyleLbl="node1" presStyleIdx="0" presStyleCnt="4">
        <dgm:presLayoutVars>
          <dgm:chMax val="0"/>
          <dgm:bulletEnabled val="1"/>
        </dgm:presLayoutVars>
      </dgm:prSet>
      <dgm:spPr/>
      <dgm:t>
        <a:bodyPr/>
        <a:lstStyle/>
        <a:p>
          <a:endParaRPr lang="en-US"/>
        </a:p>
      </dgm:t>
    </dgm:pt>
    <dgm:pt modelId="{16CB6CF8-0694-4E97-944C-07C2FC6589F6}" type="pres">
      <dgm:prSet presAssocID="{C996DDE6-9F33-42DF-A122-44637D3E9BBD}" presName="spacer" presStyleCnt="0"/>
      <dgm:spPr/>
    </dgm:pt>
    <dgm:pt modelId="{3E6FA542-E3FF-4749-BD26-9E1CF619C997}" type="pres">
      <dgm:prSet presAssocID="{F39894D3-56B7-4464-BE01-63437F9232CE}" presName="parentText" presStyleLbl="node1" presStyleIdx="1" presStyleCnt="4">
        <dgm:presLayoutVars>
          <dgm:chMax val="0"/>
          <dgm:bulletEnabled val="1"/>
        </dgm:presLayoutVars>
      </dgm:prSet>
      <dgm:spPr/>
      <dgm:t>
        <a:bodyPr/>
        <a:lstStyle/>
        <a:p>
          <a:endParaRPr lang="en-US"/>
        </a:p>
      </dgm:t>
    </dgm:pt>
    <dgm:pt modelId="{B98D8CA2-B493-4BDA-ADD5-41A04865D9FC}" type="pres">
      <dgm:prSet presAssocID="{48507C01-A9CC-46ED-A5C1-1B5383DD886A}" presName="spacer" presStyleCnt="0"/>
      <dgm:spPr/>
    </dgm:pt>
    <dgm:pt modelId="{66F1D116-7CBF-4894-901B-ABDC0527198D}" type="pres">
      <dgm:prSet presAssocID="{4C9B0641-ABBE-4079-9948-FAF4FC8761B3}" presName="parentText" presStyleLbl="node1" presStyleIdx="2" presStyleCnt="4">
        <dgm:presLayoutVars>
          <dgm:chMax val="0"/>
          <dgm:bulletEnabled val="1"/>
        </dgm:presLayoutVars>
      </dgm:prSet>
      <dgm:spPr/>
      <dgm:t>
        <a:bodyPr/>
        <a:lstStyle/>
        <a:p>
          <a:endParaRPr lang="en-US"/>
        </a:p>
      </dgm:t>
    </dgm:pt>
    <dgm:pt modelId="{6CE237E5-A43A-45CA-9D52-4EB22801A132}" type="pres">
      <dgm:prSet presAssocID="{7A10F9BC-A71D-4371-8244-BE322A4F13A3}" presName="spacer" presStyleCnt="0"/>
      <dgm:spPr/>
    </dgm:pt>
    <dgm:pt modelId="{79F71AA3-EB3F-465C-8A30-786B1B6855F0}" type="pres">
      <dgm:prSet presAssocID="{2FD14F78-004F-4720-8768-975C63D1FF51}" presName="parentText" presStyleLbl="node1" presStyleIdx="3" presStyleCnt="4">
        <dgm:presLayoutVars>
          <dgm:chMax val="0"/>
          <dgm:bulletEnabled val="1"/>
        </dgm:presLayoutVars>
      </dgm:prSet>
      <dgm:spPr/>
      <dgm:t>
        <a:bodyPr/>
        <a:lstStyle/>
        <a:p>
          <a:endParaRPr lang="en-US"/>
        </a:p>
      </dgm:t>
    </dgm:pt>
  </dgm:ptLst>
  <dgm:cxnLst>
    <dgm:cxn modelId="{689D33FD-057C-40BE-90D6-B91E2865BD18}" type="presOf" srcId="{7DF991B2-DB5B-480C-BC3A-80ECD4651A51}" destId="{411E6236-FB8C-43BD-8B9C-590A331FFA49}" srcOrd="0" destOrd="0" presId="urn:microsoft.com/office/officeart/2005/8/layout/vList2"/>
    <dgm:cxn modelId="{811A8CC8-99C0-4294-B3F1-FC5516549F28}" type="presOf" srcId="{DCC4DE4C-2E6E-4355-85FE-28E2AB213D22}" destId="{857285E2-397C-492B-A267-2664D7A1FF26}" srcOrd="0" destOrd="0" presId="urn:microsoft.com/office/officeart/2005/8/layout/vList2"/>
    <dgm:cxn modelId="{B35B9F6F-1636-491D-9485-AD6CAAA9CC51}" srcId="{DCC4DE4C-2E6E-4355-85FE-28E2AB213D22}" destId="{4C9B0641-ABBE-4079-9948-FAF4FC8761B3}" srcOrd="2" destOrd="0" parTransId="{83C41C94-962F-4BF3-97B5-F14EC56E756D}" sibTransId="{7A10F9BC-A71D-4371-8244-BE322A4F13A3}"/>
    <dgm:cxn modelId="{D1967B94-52AF-4BAF-82D7-84C11705B8F5}" type="presOf" srcId="{F39894D3-56B7-4464-BE01-63437F9232CE}" destId="{3E6FA542-E3FF-4749-BD26-9E1CF619C997}" srcOrd="0" destOrd="0" presId="urn:microsoft.com/office/officeart/2005/8/layout/vList2"/>
    <dgm:cxn modelId="{DC86046E-0F88-42F0-8782-316C687C7DA7}" type="presOf" srcId="{4C9B0641-ABBE-4079-9948-FAF4FC8761B3}" destId="{66F1D116-7CBF-4894-901B-ABDC0527198D}" srcOrd="0" destOrd="0" presId="urn:microsoft.com/office/officeart/2005/8/layout/vList2"/>
    <dgm:cxn modelId="{BE8DD449-53EF-4D12-9E56-7C56677377D6}" srcId="{DCC4DE4C-2E6E-4355-85FE-28E2AB213D22}" destId="{F39894D3-56B7-4464-BE01-63437F9232CE}" srcOrd="1" destOrd="0" parTransId="{38C45E5A-7E1A-4889-A85B-F21D3C7BDD81}" sibTransId="{48507C01-A9CC-46ED-A5C1-1B5383DD886A}"/>
    <dgm:cxn modelId="{3EABC5F2-0B67-41EF-8991-6D19A3149748}" srcId="{DCC4DE4C-2E6E-4355-85FE-28E2AB213D22}" destId="{2FD14F78-004F-4720-8768-975C63D1FF51}" srcOrd="3" destOrd="0" parTransId="{C0069C49-F7C1-4A9F-AE36-7004840F3456}" sibTransId="{14C1A9EE-AFDD-4CB0-B89C-68DCF24ED368}"/>
    <dgm:cxn modelId="{98EEF861-7D6E-4B06-9BE4-FB7CA7B5D5C9}" srcId="{DCC4DE4C-2E6E-4355-85FE-28E2AB213D22}" destId="{7DF991B2-DB5B-480C-BC3A-80ECD4651A51}" srcOrd="0" destOrd="0" parTransId="{8D36107D-F633-43BE-90E5-2C438042D107}" sibTransId="{C996DDE6-9F33-42DF-A122-44637D3E9BBD}"/>
    <dgm:cxn modelId="{E0FBCE08-5B65-4E83-A660-51B092E875D3}" type="presOf" srcId="{2FD14F78-004F-4720-8768-975C63D1FF51}" destId="{79F71AA3-EB3F-465C-8A30-786B1B6855F0}" srcOrd="0" destOrd="0" presId="urn:microsoft.com/office/officeart/2005/8/layout/vList2"/>
    <dgm:cxn modelId="{DFCE5FF6-1A42-4C60-8DCF-E8AF389D1B40}" type="presParOf" srcId="{857285E2-397C-492B-A267-2664D7A1FF26}" destId="{411E6236-FB8C-43BD-8B9C-590A331FFA49}" srcOrd="0" destOrd="0" presId="urn:microsoft.com/office/officeart/2005/8/layout/vList2"/>
    <dgm:cxn modelId="{93AC99BE-F1A3-4079-98D7-9741AA2B5DC5}" type="presParOf" srcId="{857285E2-397C-492B-A267-2664D7A1FF26}" destId="{16CB6CF8-0694-4E97-944C-07C2FC6589F6}" srcOrd="1" destOrd="0" presId="urn:microsoft.com/office/officeart/2005/8/layout/vList2"/>
    <dgm:cxn modelId="{856258A3-BD00-4429-83A1-826CA619C691}" type="presParOf" srcId="{857285E2-397C-492B-A267-2664D7A1FF26}" destId="{3E6FA542-E3FF-4749-BD26-9E1CF619C997}" srcOrd="2" destOrd="0" presId="urn:microsoft.com/office/officeart/2005/8/layout/vList2"/>
    <dgm:cxn modelId="{01E1868D-3639-4708-B98E-D6374BFA433B}" type="presParOf" srcId="{857285E2-397C-492B-A267-2664D7A1FF26}" destId="{B98D8CA2-B493-4BDA-ADD5-41A04865D9FC}" srcOrd="3" destOrd="0" presId="urn:microsoft.com/office/officeart/2005/8/layout/vList2"/>
    <dgm:cxn modelId="{6D372ABE-85C6-439E-B17A-CD271D70D210}" type="presParOf" srcId="{857285E2-397C-492B-A267-2664D7A1FF26}" destId="{66F1D116-7CBF-4894-901B-ABDC0527198D}" srcOrd="4" destOrd="0" presId="urn:microsoft.com/office/officeart/2005/8/layout/vList2"/>
    <dgm:cxn modelId="{4FDB8B1B-D911-489B-8BAA-C9A800F28C9E}" type="presParOf" srcId="{857285E2-397C-492B-A267-2664D7A1FF26}" destId="{6CE237E5-A43A-45CA-9D52-4EB22801A132}" srcOrd="5" destOrd="0" presId="urn:microsoft.com/office/officeart/2005/8/layout/vList2"/>
    <dgm:cxn modelId="{C5D679A4-9E84-4CB3-AC29-A724DE17BA3C}" type="presParOf" srcId="{857285E2-397C-492B-A267-2664D7A1FF26}" destId="{79F71AA3-EB3F-465C-8A30-786B1B6855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ACCB3-4564-44CA-930F-7D175E08D586}">
      <dsp:nvSpPr>
        <dsp:cNvPr id="0" name=""/>
        <dsp:cNvSpPr/>
      </dsp:nvSpPr>
      <dsp:spPr>
        <a:xfrm>
          <a:off x="25262" y="12091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Assessment</a:t>
          </a:r>
        </a:p>
      </dsp:txBody>
      <dsp:txXfrm>
        <a:off x="56015" y="1239926"/>
        <a:ext cx="2038458" cy="988476"/>
      </dsp:txXfrm>
    </dsp:sp>
    <dsp:sp modelId="{99625862-2403-4B4D-9488-F021879E8102}">
      <dsp:nvSpPr>
        <dsp:cNvPr id="0" name=""/>
        <dsp:cNvSpPr/>
      </dsp:nvSpPr>
      <dsp:spPr>
        <a:xfrm>
          <a:off x="2125227" y="1706918"/>
          <a:ext cx="839985" cy="54492"/>
        </a:xfrm>
        <a:custGeom>
          <a:avLst/>
          <a:gdLst/>
          <a:ahLst/>
          <a:cxnLst/>
          <a:rect l="0" t="0" r="0" b="0"/>
          <a:pathLst>
            <a:path>
              <a:moveTo>
                <a:pt x="0" y="27246"/>
              </a:moveTo>
              <a:lnTo>
                <a:pt x="839985"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4220" y="1713164"/>
        <a:ext cx="41999" cy="41999"/>
      </dsp:txXfrm>
    </dsp:sp>
    <dsp:sp modelId="{9CBDF607-9306-492F-ABA9-E0F91A92CF7D}">
      <dsp:nvSpPr>
        <dsp:cNvPr id="0" name=""/>
        <dsp:cNvSpPr/>
      </dsp:nvSpPr>
      <dsp:spPr>
        <a:xfrm>
          <a:off x="2965213" y="12091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Job Task</a:t>
          </a:r>
        </a:p>
      </dsp:txBody>
      <dsp:txXfrm>
        <a:off x="2995966" y="1239926"/>
        <a:ext cx="2038458" cy="988476"/>
      </dsp:txXfrm>
    </dsp:sp>
    <dsp:sp modelId="{8965C1EB-DD83-4779-A730-233897B5D86C}">
      <dsp:nvSpPr>
        <dsp:cNvPr id="0" name=""/>
        <dsp:cNvSpPr/>
      </dsp:nvSpPr>
      <dsp:spPr>
        <a:xfrm rot="21481702">
          <a:off x="5064929" y="1692460"/>
          <a:ext cx="840483" cy="54492"/>
        </a:xfrm>
        <a:custGeom>
          <a:avLst/>
          <a:gdLst/>
          <a:ahLst/>
          <a:cxnLst/>
          <a:rect l="0" t="0" r="0" b="0"/>
          <a:pathLst>
            <a:path>
              <a:moveTo>
                <a:pt x="0" y="27246"/>
              </a:moveTo>
              <a:lnTo>
                <a:pt x="84048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64158" y="1698694"/>
        <a:ext cx="42024" cy="42024"/>
      </dsp:txXfrm>
    </dsp:sp>
    <dsp:sp modelId="{0616820D-8F2E-42C7-8DF9-5D48E4C9DD65}">
      <dsp:nvSpPr>
        <dsp:cNvPr id="0" name=""/>
        <dsp:cNvSpPr/>
      </dsp:nvSpPr>
      <dsp:spPr>
        <a:xfrm>
          <a:off x="5905163" y="118025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Hazards Present</a:t>
          </a:r>
        </a:p>
      </dsp:txBody>
      <dsp:txXfrm>
        <a:off x="5935916" y="1211009"/>
        <a:ext cx="2038458" cy="988476"/>
      </dsp:txXfrm>
    </dsp:sp>
    <dsp:sp modelId="{27E8D11E-8C6C-4B26-8B80-19779C86E315}">
      <dsp:nvSpPr>
        <dsp:cNvPr id="0" name=""/>
        <dsp:cNvSpPr/>
      </dsp:nvSpPr>
      <dsp:spPr>
        <a:xfrm rot="21466239">
          <a:off x="8004801" y="1661160"/>
          <a:ext cx="865903" cy="54492"/>
        </a:xfrm>
        <a:custGeom>
          <a:avLst/>
          <a:gdLst/>
          <a:ahLst/>
          <a:cxnLst/>
          <a:rect l="0" t="0" r="0" b="0"/>
          <a:pathLst>
            <a:path>
              <a:moveTo>
                <a:pt x="0" y="27246"/>
              </a:moveTo>
              <a:lnTo>
                <a:pt x="86590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16105" y="1666758"/>
        <a:ext cx="43295" cy="43295"/>
      </dsp:txXfrm>
    </dsp:sp>
    <dsp:sp modelId="{7573F237-43F8-4EA4-B452-90356040629F}">
      <dsp:nvSpPr>
        <dsp:cNvPr id="0" name=""/>
        <dsp:cNvSpPr/>
      </dsp:nvSpPr>
      <dsp:spPr>
        <a:xfrm>
          <a:off x="8870377" y="114657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PPE Needed</a:t>
          </a:r>
        </a:p>
      </dsp:txBody>
      <dsp:txXfrm>
        <a:off x="8901130" y="1177326"/>
        <a:ext cx="2038458" cy="988476"/>
      </dsp:txXfrm>
    </dsp:sp>
    <dsp:sp modelId="{213963A0-6944-401D-A737-B7CF10FF4047}">
      <dsp:nvSpPr>
        <dsp:cNvPr id="0" name=""/>
        <dsp:cNvSpPr/>
      </dsp:nvSpPr>
      <dsp:spPr>
        <a:xfrm rot="3186984">
          <a:off x="4762975" y="2311505"/>
          <a:ext cx="1511737" cy="54492"/>
        </a:xfrm>
        <a:custGeom>
          <a:avLst/>
          <a:gdLst/>
          <a:ahLst/>
          <a:cxnLst/>
          <a:rect l="0" t="0" r="0" b="0"/>
          <a:pathLst>
            <a:path>
              <a:moveTo>
                <a:pt x="0" y="27246"/>
              </a:moveTo>
              <a:lnTo>
                <a:pt x="1511737"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481050" y="2300957"/>
        <a:ext cx="75586" cy="75586"/>
      </dsp:txXfrm>
    </dsp:sp>
    <dsp:sp modelId="{D7194A90-7214-446B-828B-2A617287E6C1}">
      <dsp:nvSpPr>
        <dsp:cNvPr id="0" name=""/>
        <dsp:cNvSpPr/>
      </dsp:nvSpPr>
      <dsp:spPr>
        <a:xfrm>
          <a:off x="5972509" y="241834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Hazards Likely to be Present</a:t>
          </a:r>
        </a:p>
      </dsp:txBody>
      <dsp:txXfrm>
        <a:off x="6003262" y="2449099"/>
        <a:ext cx="2038458" cy="988476"/>
      </dsp:txXfrm>
    </dsp:sp>
    <dsp:sp modelId="{D2DCA3F8-F985-4817-A3E8-AF598ADC6C1B}">
      <dsp:nvSpPr>
        <dsp:cNvPr id="0" name=""/>
        <dsp:cNvSpPr/>
      </dsp:nvSpPr>
      <dsp:spPr>
        <a:xfrm>
          <a:off x="8072474" y="2916091"/>
          <a:ext cx="772640" cy="54492"/>
        </a:xfrm>
        <a:custGeom>
          <a:avLst/>
          <a:gdLst/>
          <a:ahLst/>
          <a:cxnLst/>
          <a:rect l="0" t="0" r="0" b="0"/>
          <a:pathLst>
            <a:path>
              <a:moveTo>
                <a:pt x="0" y="27246"/>
              </a:moveTo>
              <a:lnTo>
                <a:pt x="772640"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39478" y="2924021"/>
        <a:ext cx="38632" cy="38632"/>
      </dsp:txXfrm>
    </dsp:sp>
    <dsp:sp modelId="{D74AD0BE-25C0-4611-BB6A-0C6D486D4715}">
      <dsp:nvSpPr>
        <dsp:cNvPr id="0" name=""/>
        <dsp:cNvSpPr/>
      </dsp:nvSpPr>
      <dsp:spPr>
        <a:xfrm>
          <a:off x="8845114" y="2418346"/>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PPE Needed</a:t>
          </a:r>
        </a:p>
      </dsp:txBody>
      <dsp:txXfrm>
        <a:off x="8875867" y="2449099"/>
        <a:ext cx="2038458" cy="988476"/>
      </dsp:txXfrm>
    </dsp:sp>
    <dsp:sp modelId="{D6E1B69F-5492-4ACA-9D20-71CFE01049CE}">
      <dsp:nvSpPr>
        <dsp:cNvPr id="0" name=""/>
        <dsp:cNvSpPr/>
      </dsp:nvSpPr>
      <dsp:spPr>
        <a:xfrm rot="18221817">
          <a:off x="4741660" y="1102333"/>
          <a:ext cx="1453358" cy="54492"/>
        </a:xfrm>
        <a:custGeom>
          <a:avLst/>
          <a:gdLst/>
          <a:ahLst/>
          <a:cxnLst/>
          <a:rect l="0" t="0" r="0" b="0"/>
          <a:pathLst>
            <a:path>
              <a:moveTo>
                <a:pt x="0" y="27246"/>
              </a:moveTo>
              <a:lnTo>
                <a:pt x="1453358"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2005" y="1093245"/>
        <a:ext cx="72667" cy="72667"/>
      </dsp:txXfrm>
    </dsp:sp>
    <dsp:sp modelId="{E7CAD39E-8FF4-43C4-82C1-B35D58A00021}">
      <dsp:nvSpPr>
        <dsp:cNvPr id="0" name=""/>
        <dsp:cNvSpPr/>
      </dsp:nvSpPr>
      <dsp:spPr>
        <a:xfrm>
          <a:off x="5871501" y="3"/>
          <a:ext cx="2099964" cy="10499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a:t>No Hazards</a:t>
          </a:r>
        </a:p>
      </dsp:txBody>
      <dsp:txXfrm>
        <a:off x="5902254" y="30756"/>
        <a:ext cx="2038458" cy="988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E6236-FB8C-43BD-8B9C-590A331FFA49}">
      <dsp:nvSpPr>
        <dsp:cNvPr id="0" name=""/>
        <dsp:cNvSpPr/>
      </dsp:nvSpPr>
      <dsp:spPr>
        <a:xfrm>
          <a:off x="0" y="232237"/>
          <a:ext cx="8462963" cy="16321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Those covered by section 50 and 60 of the standard</a:t>
          </a:r>
          <a:endParaRPr lang="en-US" sz="4500" kern="1200" dirty="0"/>
        </a:p>
      </dsp:txBody>
      <dsp:txXfrm>
        <a:off x="79675" y="311912"/>
        <a:ext cx="8303613" cy="1472800"/>
      </dsp:txXfrm>
    </dsp:sp>
    <dsp:sp modelId="{3E6FA542-E3FF-4749-BD26-9E1CF619C997}">
      <dsp:nvSpPr>
        <dsp:cNvPr id="0" name=""/>
        <dsp:cNvSpPr/>
      </dsp:nvSpPr>
      <dsp:spPr>
        <a:xfrm>
          <a:off x="0" y="1993987"/>
          <a:ext cx="8462963" cy="1632150"/>
        </a:xfrm>
        <a:prstGeom prst="roundRect">
          <a:avLst/>
        </a:prstGeom>
        <a:solidFill>
          <a:schemeClr val="accent5">
            <a:hueOff val="-50212"/>
            <a:satOff val="-9634"/>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Higher Risk Workplaces with 11 or more non-vaccinated employees</a:t>
          </a:r>
          <a:r>
            <a:rPr lang="en-US" sz="4500" kern="1200" dirty="0"/>
            <a:t> </a:t>
          </a:r>
        </a:p>
      </dsp:txBody>
      <dsp:txXfrm>
        <a:off x="79675" y="2073662"/>
        <a:ext cx="8303613" cy="1472800"/>
      </dsp:txXfrm>
    </dsp:sp>
    <dsp:sp modelId="{66F1D116-7CBF-4894-901B-ABDC0527198D}">
      <dsp:nvSpPr>
        <dsp:cNvPr id="0" name=""/>
        <dsp:cNvSpPr/>
      </dsp:nvSpPr>
      <dsp:spPr>
        <a:xfrm>
          <a:off x="0" y="3755737"/>
          <a:ext cx="8462963" cy="1632150"/>
        </a:xfrm>
        <a:prstGeom prst="roundRect">
          <a:avLst/>
        </a:prstGeom>
        <a:solidFill>
          <a:schemeClr val="accent5">
            <a:hueOff val="-100423"/>
            <a:satOff val="-1926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Healthcare</a:t>
          </a:r>
          <a:r>
            <a:rPr lang="en-US" sz="4500" kern="1200" dirty="0"/>
            <a:t> </a:t>
          </a:r>
        </a:p>
      </dsp:txBody>
      <dsp:txXfrm>
        <a:off x="79675" y="3835412"/>
        <a:ext cx="8303613" cy="1472800"/>
      </dsp:txXfrm>
    </dsp:sp>
    <dsp:sp modelId="{79F71AA3-EB3F-465C-8A30-786B1B6855F0}">
      <dsp:nvSpPr>
        <dsp:cNvPr id="0" name=""/>
        <dsp:cNvSpPr/>
      </dsp:nvSpPr>
      <dsp:spPr>
        <a:xfrm>
          <a:off x="0" y="5517487"/>
          <a:ext cx="8462963" cy="1632150"/>
        </a:xfrm>
        <a:prstGeom prst="roundRect">
          <a:avLst/>
        </a:prstGeom>
        <a:solidFill>
          <a:schemeClr val="accent5">
            <a:hueOff val="-150635"/>
            <a:satOff val="-2890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US" sz="4500" kern="1200" dirty="0" smtClean="0">
              <a:latin typeface="Tw Cen MT Condensed" panose="020B0606020104020203"/>
            </a:rPr>
            <a:t>See webpage template</a:t>
          </a:r>
          <a:endParaRPr lang="en-US" sz="4500" kern="1200" dirty="0"/>
        </a:p>
      </dsp:txBody>
      <dsp:txXfrm>
        <a:off x="79675" y="5597162"/>
        <a:ext cx="8303613" cy="1472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9B0C0-FD6C-4B37-AF27-D7186CB7AC08}"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0348C-27DF-402B-AC0E-BA8941622BDA}" type="slidenum">
              <a:rPr lang="en-US" smtClean="0"/>
              <a:t>‹#›</a:t>
            </a:fld>
            <a:endParaRPr lang="en-US"/>
          </a:p>
        </p:txBody>
      </p:sp>
    </p:spTree>
    <p:extLst>
      <p:ext uri="{BB962C8B-B14F-4D97-AF65-F5344CB8AC3E}">
        <p14:creationId xmlns:p14="http://schemas.microsoft.com/office/powerpoint/2010/main" val="21249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oronavirus/2019-ncov/hcp/guidance-prevent-spread.html#precau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flu/about/viruses/index.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AAD4AE-1415-41A1-B311-4531477312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4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lnSpc>
                <a:spcPct val="107000"/>
              </a:lnSpc>
              <a:buFont typeface="Symbol,Sans-Serif"/>
              <a:buChar char=""/>
            </a:pPr>
            <a:r>
              <a:rPr lang="en-US"/>
              <a:t>Require </a:t>
            </a:r>
            <a:r>
              <a:rPr lang="en-US" b="1"/>
              <a:t>Social Distancing </a:t>
            </a:r>
            <a:r>
              <a:rPr lang="en-US"/>
              <a:t>at all times</a:t>
            </a:r>
          </a:p>
          <a:p>
            <a:pPr marL="342900" indent="-342900">
              <a:lnSpc>
                <a:spcPct val="107000"/>
              </a:lnSpc>
              <a:buFont typeface="Symbol,Sans-Serif"/>
              <a:buChar char=""/>
            </a:pPr>
            <a:r>
              <a:rPr lang="en-US"/>
              <a:t>Encourage </a:t>
            </a:r>
            <a:r>
              <a:rPr lang="en-US" b="1"/>
              <a:t>self monitoring</a:t>
            </a:r>
            <a:endParaRPr lang="en-US"/>
          </a:p>
          <a:p>
            <a:pPr marL="342900" indent="-342900">
              <a:lnSpc>
                <a:spcPct val="107000"/>
              </a:lnSpc>
              <a:buFont typeface="Symbol,Sans-Serif"/>
              <a:buChar char=""/>
            </a:pPr>
            <a:r>
              <a:rPr lang="en-US" b="1"/>
              <a:t>Post signs </a:t>
            </a:r>
            <a:r>
              <a:rPr lang="en-US"/>
              <a:t>requesting patients and family members immediately report symptoms</a:t>
            </a:r>
            <a:endParaRPr lang="en-US">
              <a:cs typeface="Calibri"/>
            </a:endParaRPr>
          </a:p>
          <a:p>
            <a:pPr marL="800100" lvl="1" indent="-342900">
              <a:lnSpc>
                <a:spcPct val="107000"/>
              </a:lnSpc>
              <a:buFont typeface="Symbol,Sans-Serif"/>
              <a:buChar char=""/>
            </a:pPr>
            <a:r>
              <a:rPr lang="en-US"/>
              <a:t>Offer disposable face mask</a:t>
            </a:r>
          </a:p>
          <a:p>
            <a:pPr marL="342900" indent="-342900">
              <a:lnSpc>
                <a:spcPct val="107000"/>
              </a:lnSpc>
              <a:buFont typeface="Symbol,Sans-Serif"/>
              <a:buChar char=""/>
            </a:pPr>
            <a:r>
              <a:rPr lang="en-US" b="1"/>
              <a:t>PPE is required</a:t>
            </a:r>
            <a:r>
              <a:rPr lang="en-US"/>
              <a:t>, used properly</a:t>
            </a:r>
            <a:endParaRPr lang="en-US">
              <a:cs typeface="Calibri"/>
            </a:endParaRPr>
          </a:p>
          <a:p>
            <a:pPr marL="342900" indent="-342900">
              <a:lnSpc>
                <a:spcPct val="107000"/>
              </a:lnSpc>
              <a:buFont typeface="Symbol,Sans-Serif"/>
              <a:buChar char=""/>
            </a:pPr>
            <a:r>
              <a:rPr lang="en-US" b="1"/>
              <a:t>Provided access </a:t>
            </a:r>
            <a:r>
              <a:rPr lang="en-US"/>
              <a:t>to sanitizers, soap and water</a:t>
            </a:r>
            <a:endParaRPr lang="en-US">
              <a:cs typeface="Calibri"/>
            </a:endParaRPr>
          </a:p>
          <a:p>
            <a:pPr marL="342900" indent="-342900">
              <a:lnSpc>
                <a:spcPct val="107000"/>
              </a:lnSpc>
              <a:buFont typeface="Symbol,Sans-Serif"/>
              <a:buChar char=""/>
            </a:pPr>
            <a:r>
              <a:rPr lang="en-US" b="1"/>
              <a:t>Training</a:t>
            </a:r>
            <a:r>
              <a:rPr lang="en-US"/>
              <a:t> employees</a:t>
            </a:r>
            <a:endParaRPr lang="en-US">
              <a:cs typeface="Calibri"/>
            </a:endParaRPr>
          </a:p>
          <a:p>
            <a:pPr marL="342900" indent="-342900">
              <a:lnSpc>
                <a:spcPct val="107000"/>
              </a:lnSpc>
              <a:spcAft>
                <a:spcPts val="800"/>
              </a:spcAft>
              <a:buFont typeface="Symbol,Sans-Serif"/>
              <a:buChar char=""/>
            </a:pPr>
            <a:r>
              <a:rPr lang="en-US" b="1"/>
              <a:t>Do not </a:t>
            </a:r>
            <a:r>
              <a:rPr lang="en-US"/>
              <a:t>permit workers known or suspected to have COVID-19 to remain at work</a:t>
            </a:r>
            <a:endParaRPr lang="en-US">
              <a:cs typeface="Calibri"/>
            </a:endParaRPr>
          </a:p>
          <a:p>
            <a:pPr marL="800100" lvl="1" indent="-342900">
              <a:lnSpc>
                <a:spcPct val="107000"/>
              </a:lnSpc>
              <a:spcAft>
                <a:spcPts val="800"/>
              </a:spcAft>
              <a:buFont typeface="Symbol,Sans-Serif"/>
              <a:buChar char=""/>
            </a:pPr>
            <a:r>
              <a:rPr lang="en-US"/>
              <a:t>Including contractor workers, temporary workers and sub contractors</a:t>
            </a:r>
            <a:endParaRPr/>
          </a:p>
        </p:txBody>
      </p:sp>
    </p:spTree>
    <p:extLst>
      <p:ext uri="{BB962C8B-B14F-4D97-AF65-F5344CB8AC3E}">
        <p14:creationId xmlns:p14="http://schemas.microsoft.com/office/powerpoint/2010/main" val="178058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Hazards encountered- contaminated surfaces, airborn transmisson</a:t>
            </a:r>
          </a:p>
        </p:txBody>
      </p:sp>
      <p:sp>
        <p:nvSpPr>
          <p:cNvPr id="4" name="Slide Number Placeholder 3"/>
          <p:cNvSpPr>
            <a:spLocks noGrp="1"/>
          </p:cNvSpPr>
          <p:nvPr>
            <p:ph type="sldNum" sz="quarter" idx="5"/>
          </p:nvPr>
        </p:nvSpPr>
        <p:spPr/>
        <p:txBody>
          <a:bodyPr/>
          <a:lstStyle/>
          <a:p>
            <a:fld id="{3A80348C-27DF-402B-AC0E-BA8941622BDA}" type="slidenum">
              <a:rPr lang="en-US" smtClean="0"/>
              <a:t>12</a:t>
            </a:fld>
            <a:endParaRPr lang="en-US"/>
          </a:p>
        </p:txBody>
      </p:sp>
    </p:spTree>
    <p:extLst>
      <p:ext uri="{BB962C8B-B14F-4D97-AF65-F5344CB8AC3E}">
        <p14:creationId xmlns:p14="http://schemas.microsoft.com/office/powerpoint/2010/main" val="235120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smtClean="0">
                <a:solidFill>
                  <a:schemeClr val="tx1"/>
                </a:solidFill>
                <a:effectLst/>
                <a:latin typeface="+mn-lt"/>
                <a:ea typeface="+mn-ea"/>
                <a:cs typeface="+mn-cs"/>
              </a:rPr>
              <a:t>To the extent feasible, employers shall…Provide face coverings to suspected to be infected with SARS-C0V-2 non-employees to contain respiratory secretions until they are able to leave the site (i.e., for medical evaluation/care or to return home).</a:t>
            </a:r>
            <a:r>
              <a:rPr lang="en-US" dirty="0" smtClean="0"/>
              <a:t/>
            </a:r>
            <a:br>
              <a:rPr lang="en-US" dirty="0" smtClean="0"/>
            </a:br>
            <a:r>
              <a:rPr lang="en-US" sz="1200" b="0" i="0" kern="1200" dirty="0" smtClean="0">
                <a:solidFill>
                  <a:schemeClr val="tx1"/>
                </a:solidFill>
                <a:effectLst/>
                <a:latin typeface="+mn-lt"/>
                <a:ea typeface="+mn-ea"/>
                <a:cs typeface="+mn-cs"/>
              </a:rPr>
              <a:t>Section 30 provides that:</a:t>
            </a:r>
            <a:r>
              <a:rPr lang="en-US" dirty="0" smtClean="0"/>
              <a:t/>
            </a:r>
            <a:br>
              <a:rPr lang="en-US" dirty="0" smtClean="0"/>
            </a:br>
            <a:r>
              <a:rPr lang="en-US" sz="1200" b="0" i="0" kern="1200" dirty="0" smtClean="0">
                <a:solidFill>
                  <a:schemeClr val="tx1"/>
                </a:solidFill>
                <a:effectLst/>
                <a:latin typeface="+mn-lt"/>
                <a:ea typeface="+mn-ea"/>
                <a:cs typeface="+mn-cs"/>
              </a:rPr>
              <a:t>“Suspected to be infected with SARS-CoV-2 virus” means a person that has signs or symptoms of COVID-19 but has not tested positive for SARS-CoV-2 and no alternative diagnosis has been made (e.g., tested positive for influenza).</a:t>
            </a:r>
            <a:r>
              <a:rPr lang="en-US" dirty="0" err="1" smtClean="0">
                <a:cs typeface="Calibri"/>
              </a:rPr>
              <a:t>ersonal</a:t>
            </a:r>
            <a:r>
              <a:rPr lang="en-US" dirty="0" smtClean="0">
                <a:cs typeface="Calibri"/>
              </a:rPr>
              <a:t> </a:t>
            </a:r>
            <a:r>
              <a:rPr lang="en-US" dirty="0">
                <a:cs typeface="Calibri"/>
              </a:rPr>
              <a:t>Protective Equipment</a:t>
            </a:r>
            <a:endParaRPr dirty="0"/>
          </a:p>
        </p:txBody>
      </p:sp>
    </p:spTree>
    <p:extLst>
      <p:ext uri="{BB962C8B-B14F-4D97-AF65-F5344CB8AC3E}">
        <p14:creationId xmlns:p14="http://schemas.microsoft.com/office/powerpoint/2010/main" val="405268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Personal Protective Equipment</a:t>
            </a:r>
          </a:p>
          <a:p>
            <a:r>
              <a:rPr lang="en-US" b="1"/>
              <a:t>HAZARD ASSESSMENT INSTRUCTIONS </a:t>
            </a:r>
            <a:endParaRPr lang="en-US"/>
          </a:p>
          <a:p>
            <a:r>
              <a:rPr lang="en-US" b="1"/>
              <a:t>STEP 1:  INFORM AFFECTED EMPLOYEES OF THE PROCESS: </a:t>
            </a:r>
            <a:endParaRPr lang="en-US"/>
          </a:p>
          <a:p>
            <a:r>
              <a:rPr lang="en-US"/>
              <a:t>Affected employees from each work area that is being assessed should be involved in the process.  Discuss the reasons for the survey and the procedures being used for the assessment.  Review the job procedures, potential hazards and the PPE currently in use. </a:t>
            </a:r>
          </a:p>
          <a:p>
            <a:r>
              <a:rPr lang="en-US" b="1"/>
              <a:t>Step 2:  Review data: </a:t>
            </a:r>
            <a:endParaRPr lang="en-US"/>
          </a:p>
          <a:p>
            <a:r>
              <a:rPr lang="en-US"/>
              <a:t>Reports of work‐related injuries or illnesses, near‐miss events and reported safety concerns are sources of data that can provide helpful information for assessing hazards. </a:t>
            </a:r>
            <a:br>
              <a:rPr lang="en-US"/>
            </a:br>
            <a:endParaRPr lang="en-US"/>
          </a:p>
          <a:p>
            <a:r>
              <a:rPr lang="en-US"/>
              <a:t>  </a:t>
            </a:r>
          </a:p>
          <a:p>
            <a:r>
              <a:rPr lang="en-US" b="1"/>
              <a:t>Step 3:  Conduct a walk‐through survey: </a:t>
            </a:r>
            <a:endParaRPr lang="en-US"/>
          </a:p>
          <a:p>
            <a:r>
              <a:rPr lang="en-US"/>
              <a:t>The purpose of the survey is to identify sources of hazards to employees.  Observe the following: layout of the workplace, location of the employees, work operations, hazards and places where PPE is currently used including the device and reason for use.  Using the form, check the type of hazard(s) present within each section (organized by body part). </a:t>
            </a:r>
            <a:br>
              <a:rPr lang="en-US"/>
            </a:br>
            <a:endParaRPr lang="en-US"/>
          </a:p>
          <a:p>
            <a:r>
              <a:rPr lang="en-US" b="1"/>
              <a:t>Step 4: Determine the hazard risk level</a:t>
            </a:r>
            <a:r>
              <a:rPr lang="en-US"/>
              <a:t> </a:t>
            </a:r>
            <a:endParaRPr lang="en-US">
              <a:cs typeface="Calibri"/>
            </a:endParaRPr>
          </a:p>
          <a:p>
            <a:r>
              <a:rPr lang="en-US"/>
              <a:t>Use the definitions below to select the appropriate hazard risk level. </a:t>
            </a:r>
          </a:p>
          <a:p>
            <a:r>
              <a:rPr lang="en-US" b="1"/>
              <a:t>A. Very high Exposure Risk</a:t>
            </a:r>
            <a:r>
              <a:rPr lang="en-US"/>
              <a:t>  - Job tasks are those in places of employment with high potential for employee exposure to known or suspected sources of COVID-19 during specific medical, postmortem or laboratory procedures. </a:t>
            </a:r>
          </a:p>
          <a:p>
            <a:r>
              <a:rPr lang="en-US"/>
              <a:t>Examples: </a:t>
            </a:r>
          </a:p>
          <a:p>
            <a:pPr marL="628650" lvl="1" indent="-171450">
              <a:buFont typeface="Arial"/>
              <a:buChar char="•"/>
            </a:pPr>
            <a:r>
              <a:rPr lang="en-US"/>
              <a:t>Aerosol-generating procedures (e.g., intubation, cough induction procedures, bronchoscopies, some dental procedures and exams, or invasive specimen collection) on a known or suspected COVID-19 patient or person known or suspected to have COVID-19</a:t>
            </a:r>
          </a:p>
          <a:p>
            <a:pPr marL="628650" lvl="1" indent="-171450">
              <a:buFont typeface="Arial"/>
              <a:buChar char="•"/>
            </a:pPr>
            <a:r>
              <a:rPr lang="en-US"/>
              <a:t>Collecting or handling specimens from a known or suspected COVID-19 patient or person known or suspected to have COVID-19 (e.g., manipulating cultures from patients known or suspected to have COVID-19 patients) </a:t>
            </a:r>
          </a:p>
          <a:p>
            <a:pPr marL="628650" lvl="1" indent="-171450">
              <a:buFont typeface="Arial"/>
              <a:buChar char="•"/>
            </a:pPr>
            <a:r>
              <a:rPr lang="en-US"/>
              <a:t>Performing an autopsy, which generally that involves aerosol-generating procedures, on the body of a person known to have, or suspected of having, COVID-19 at the time of their death</a:t>
            </a:r>
          </a:p>
          <a:p>
            <a:pPr lvl="1"/>
            <a:r>
              <a:rPr lang="en-US" b="1"/>
              <a:t>B. High Exposure Risk</a:t>
            </a:r>
            <a:r>
              <a:rPr lang="en-US"/>
              <a:t> – Jobs that have high potential for exposure inside six feet to known or suspected sources of COVID-19. </a:t>
            </a:r>
          </a:p>
          <a:p>
            <a:pPr lvl="1"/>
            <a:r>
              <a:rPr lang="en-US"/>
              <a:t>Examples: </a:t>
            </a:r>
          </a:p>
          <a:p>
            <a:pPr lvl="1"/>
            <a:r>
              <a:rPr lang="en-US"/>
              <a:t>i. Healthcare delivery and support staff (hospital staff who must enter patients’ rooms) exposed to known or suspected COVID-19 patients </a:t>
            </a:r>
          </a:p>
          <a:p>
            <a:pPr lvl="1"/>
            <a:r>
              <a:rPr lang="en-US"/>
              <a:t>ii. Medical transport (ambulance vehicle operators) moving known or suspected COVID-19 patients in enclosed vehicles </a:t>
            </a:r>
          </a:p>
          <a:p>
            <a:pPr lvl="1"/>
            <a:r>
              <a:rPr lang="en-US"/>
              <a:t>iii. Mortuary workers exposed to known or suspected COVID-19 patients </a:t>
            </a:r>
          </a:p>
          <a:p>
            <a:pPr lvl="1"/>
            <a:r>
              <a:rPr lang="en-US" b="1"/>
              <a:t>C. Medium Exposure Risk</a:t>
            </a:r>
            <a:r>
              <a:rPr lang="en-US"/>
              <a:t> – Jobs that require more than minimal occupational contact inside six feet with other employees, other persons, or the general public who may be infected with SARS-CoV-2, but who are not known or suspected to be infected with the SARS-CoV-2 virus. </a:t>
            </a:r>
          </a:p>
          <a:p>
            <a:pPr lvl="1"/>
            <a:r>
              <a:rPr lang="en-US"/>
              <a:t>Examples: </a:t>
            </a:r>
          </a:p>
          <a:p>
            <a:pPr lvl="1"/>
            <a:r>
              <a:rPr lang="en-US"/>
              <a:t>i. Schools </a:t>
            </a:r>
          </a:p>
          <a:p>
            <a:pPr lvl="1"/>
            <a:r>
              <a:rPr lang="en-US"/>
              <a:t>ii. High population density work environments (e.g., poultry, meat, other food processing; manufacturing, etc.) </a:t>
            </a:r>
          </a:p>
          <a:p>
            <a:pPr lvl="1"/>
            <a:r>
              <a:rPr lang="en-US"/>
              <a:t>iii. High-volume customer facing retail settings (grocery stores, restaurants, bars, etc.) </a:t>
            </a:r>
          </a:p>
          <a:p>
            <a:pPr lvl="1"/>
            <a:r>
              <a:rPr lang="en-US"/>
              <a:t>iv. Mass gathering venues (e.g., sports, entertainment, movies, theaters, etc.) </a:t>
            </a:r>
          </a:p>
          <a:p>
            <a:pPr lvl="1"/>
            <a:r>
              <a:rPr lang="en-US" b="1"/>
              <a:t>D.</a:t>
            </a:r>
            <a:r>
              <a:rPr lang="en-US"/>
              <a:t> </a:t>
            </a:r>
            <a:r>
              <a:rPr lang="en-US" b="1"/>
              <a:t>Lower Exposure Risk</a:t>
            </a:r>
            <a:r>
              <a:rPr lang="en-US"/>
              <a:t> - Jobs that do not require contact inside six feet with persons known to be, or suspected of being, or who may be infected with SARS-CoV-2.  Employees in this category have minimal occupational contact with other employees, other persons, or the general public, such as in an office building setting; or are able to achieve minimal occupational contact through the implementation of engineering, administrative and work practice controls. </a:t>
            </a:r>
          </a:p>
          <a:p>
            <a:pPr lvl="1"/>
            <a:r>
              <a:rPr lang="en-US"/>
              <a:t>Examples: </a:t>
            </a:r>
          </a:p>
          <a:p>
            <a:pPr lvl="1"/>
            <a:r>
              <a:rPr lang="en-US"/>
              <a:t>i. Remote workers (i.e., those working from home during the pandemic) </a:t>
            </a:r>
          </a:p>
          <a:p>
            <a:pPr lvl="1"/>
            <a:r>
              <a:rPr lang="en-US"/>
              <a:t>ii. Office workers who do not have contact inside 6 feet with coworkers, customers, or the public </a:t>
            </a:r>
          </a:p>
          <a:p>
            <a:pPr lvl="1"/>
            <a:r>
              <a:rPr lang="en-US"/>
              <a:t>iii. Manufacturing and industrial facility workers who do not have inside 6 feet with coworkers, customers, or the public </a:t>
            </a:r>
          </a:p>
          <a:p>
            <a:pPr lvl="1"/>
            <a:r>
              <a:rPr lang="en-US" b="1"/>
              <a:t>Step 5:  Determine Controls to protect against COVID-19: </a:t>
            </a:r>
            <a:endParaRPr lang="en-US"/>
          </a:p>
          <a:p>
            <a:pPr lvl="1"/>
            <a:r>
              <a:rPr lang="en-US"/>
              <a:t>After considering and/or planning for engineering and administrative controls, select the PPE which provides at least the minimum level of protection required to protect employees from the hazards.  Using the form, note the appropriate controls in the boxes.  </a:t>
            </a:r>
          </a:p>
          <a:p>
            <a:pPr lvl="1"/>
            <a:r>
              <a:rPr lang="en-US" b="1"/>
              <a:t>Step 6:  Make Document Accessible:</a:t>
            </a:r>
            <a:r>
              <a:rPr lang="en-US"/>
              <a:t>   </a:t>
            </a:r>
            <a:endParaRPr lang="en-US">
              <a:cs typeface="Calibri"/>
            </a:endParaRPr>
          </a:p>
          <a:p>
            <a:pPr lvl="1"/>
            <a:r>
              <a:rPr lang="en-US"/>
              <a:t>Once completed, signed and dated, store the form either electronically or as a hard copy in a location easily accessible to employees and inspectors. </a:t>
            </a:r>
          </a:p>
          <a:p>
            <a:pPr lvl="1"/>
            <a:r>
              <a:rPr lang="en-US" b="1"/>
              <a:t>Step 7:  Reassess the workplace as necessary by identifying and evaluating: </a:t>
            </a:r>
            <a:endParaRPr lang="en-US"/>
          </a:p>
          <a:p>
            <a:pPr marL="171450" indent="-171450">
              <a:buFont typeface="Arial"/>
              <a:buChar char="•"/>
            </a:pPr>
            <a:r>
              <a:rPr lang="en-US"/>
              <a:t>New equipment and processes</a:t>
            </a:r>
          </a:p>
          <a:p>
            <a:pPr marL="171450" indent="-171450">
              <a:buFont typeface="Arial"/>
              <a:buChar char="•"/>
            </a:pPr>
            <a:r>
              <a:rPr lang="en-US"/>
              <a:t>Accident records</a:t>
            </a:r>
          </a:p>
          <a:p>
            <a:pPr marL="171450" indent="-171450">
              <a:buFont typeface="Arial"/>
              <a:buChar char="•"/>
            </a:pPr>
            <a:r>
              <a:rPr lang="en-US"/>
              <a:t>Suitability of previously selected PPE</a:t>
            </a:r>
          </a:p>
          <a:p>
            <a:r>
              <a:rPr lang="en-US"/>
              <a:t>See the attached Hazard Assessment </a:t>
            </a:r>
            <a:br>
              <a:rPr lang="en-US"/>
            </a:br>
            <a:endParaRPr lang="en-US"/>
          </a:p>
          <a:p>
            <a:r>
              <a:rPr lang="en-US"/>
              <a:t>  </a:t>
            </a:r>
            <a:endParaRPr lang="en-US">
              <a:cs typeface="Calibri" panose="020F0502020204030204"/>
            </a:endParaRPr>
          </a:p>
        </p:txBody>
      </p:sp>
    </p:spTree>
    <p:extLst>
      <p:ext uri="{BB962C8B-B14F-4D97-AF65-F5344CB8AC3E}">
        <p14:creationId xmlns:p14="http://schemas.microsoft.com/office/powerpoint/2010/main" val="226864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14350" indent="-514350">
              <a:buFont typeface="Arial,Sans-Serif"/>
              <a:buChar char="•"/>
            </a:pPr>
            <a:r>
              <a:rPr lang="en-US"/>
              <a:t>Ensure that employees </a:t>
            </a:r>
            <a:r>
              <a:rPr lang="en-US" b="1"/>
              <a:t>observe</a:t>
            </a:r>
            <a:r>
              <a:rPr lang="en-US"/>
              <a:t> physical </a:t>
            </a:r>
            <a:r>
              <a:rPr lang="en-US" b="1"/>
              <a:t>distancing</a:t>
            </a:r>
            <a:r>
              <a:rPr lang="en-US"/>
              <a:t> at all times on the </a:t>
            </a:r>
            <a:r>
              <a:rPr lang="en-US" b="1"/>
              <a:t>employer’s property, including </a:t>
            </a:r>
            <a:r>
              <a:rPr lang="en-US"/>
              <a:t>policies and procedures that:</a:t>
            </a:r>
            <a:endParaRPr lang="en-US" b="1"/>
          </a:p>
          <a:p>
            <a:pPr marL="514350" indent="-514350">
              <a:buFont typeface="Arial,Sans-Serif"/>
              <a:buChar char="•"/>
            </a:pPr>
            <a:r>
              <a:rPr lang="en-US" b="1"/>
              <a:t>Use</a:t>
            </a:r>
            <a:r>
              <a:rPr lang="en-US"/>
              <a:t> verbal announcements, signage, or visual cues to </a:t>
            </a:r>
            <a:r>
              <a:rPr lang="en-US" b="1"/>
              <a:t>promote</a:t>
            </a:r>
            <a:r>
              <a:rPr lang="en-US"/>
              <a:t> physical </a:t>
            </a:r>
            <a:r>
              <a:rPr lang="en-US" b="1"/>
              <a:t>distancing</a:t>
            </a:r>
            <a:r>
              <a:rPr lang="en-US"/>
              <a:t>;</a:t>
            </a:r>
          </a:p>
          <a:p>
            <a:pPr marL="514350" indent="-514350">
              <a:buFont typeface="Arial,Sans-Serif"/>
              <a:buChar char="•"/>
            </a:pPr>
            <a:r>
              <a:rPr lang="en-US" b="1"/>
              <a:t>Decrease</a:t>
            </a:r>
            <a:r>
              <a:rPr lang="en-US"/>
              <a:t> worksite </a:t>
            </a:r>
            <a:r>
              <a:rPr lang="en-US" b="1"/>
              <a:t>density</a:t>
            </a:r>
            <a:r>
              <a:rPr lang="en-US"/>
              <a:t> by </a:t>
            </a:r>
            <a:r>
              <a:rPr lang="en-US" b="1"/>
              <a:t>limiting</a:t>
            </a:r>
            <a:r>
              <a:rPr lang="en-US"/>
              <a:t> non-employee access to the place of employment or </a:t>
            </a:r>
            <a:r>
              <a:rPr lang="en-US" b="1"/>
              <a:t>restricted</a:t>
            </a:r>
            <a:r>
              <a:rPr lang="en-US"/>
              <a:t> </a:t>
            </a:r>
            <a:r>
              <a:rPr lang="en-US" b="1"/>
              <a:t>access</a:t>
            </a:r>
            <a:r>
              <a:rPr lang="en-US"/>
              <a:t> to only certain workplace </a:t>
            </a:r>
            <a:r>
              <a:rPr lang="en-US" b="1"/>
              <a:t>areas</a:t>
            </a:r>
            <a:r>
              <a:rPr lang="en-US"/>
              <a:t> to reduce the risk of exposure.</a:t>
            </a:r>
          </a:p>
          <a:p>
            <a:pPr marL="514350" indent="-514350">
              <a:buFont typeface="Arial,Sans-Serif"/>
              <a:buChar char="•"/>
            </a:pPr>
            <a:r>
              <a:rPr lang="en-US"/>
              <a:t>Access to </a:t>
            </a:r>
            <a:r>
              <a:rPr lang="en-US" b="1"/>
              <a:t>common areas</a:t>
            </a:r>
            <a:r>
              <a:rPr lang="en-US"/>
              <a:t>, breakrooms or lunchrooms </a:t>
            </a:r>
            <a:r>
              <a:rPr lang="en-US" b="1"/>
              <a:t>shall</a:t>
            </a:r>
            <a:r>
              <a:rPr lang="en-US"/>
              <a:t> be </a:t>
            </a:r>
            <a:r>
              <a:rPr lang="en-US" b="1"/>
              <a:t>closed</a:t>
            </a:r>
            <a:r>
              <a:rPr lang="en-US"/>
              <a:t> or </a:t>
            </a:r>
            <a:r>
              <a:rPr lang="en-US" b="1"/>
              <a:t>controlled</a:t>
            </a:r>
            <a:r>
              <a:rPr lang="en-US"/>
              <a:t>.</a:t>
            </a:r>
          </a:p>
          <a:p>
            <a:pPr marL="514350" indent="-514350">
              <a:buFont typeface="Arial,Sans-Serif"/>
              <a:buChar char="•"/>
            </a:pPr>
            <a:r>
              <a:rPr lang="en-US"/>
              <a:t>Common Areas:</a:t>
            </a:r>
          </a:p>
          <a:p>
            <a:pPr marL="971550" lvl="1" indent="-514350">
              <a:buFont typeface="Arial,Sans-Serif"/>
              <a:buChar char="•"/>
            </a:pPr>
            <a:r>
              <a:rPr lang="en-US"/>
              <a:t>Employees required to clean and disinfect the immediate area in which they were located, or employer may provide cleaning and disinfection at regular intervals</a:t>
            </a:r>
          </a:p>
          <a:p>
            <a:pPr marL="971550" lvl="1" indent="-514350">
              <a:buFont typeface="Arial,Sans-Serif"/>
              <a:buChar char="•"/>
            </a:pPr>
            <a:r>
              <a:rPr lang="en-US"/>
              <a:t>Hand washing, sanitizer available</a:t>
            </a:r>
            <a:endParaRPr/>
          </a:p>
        </p:txBody>
      </p:sp>
    </p:spTree>
    <p:extLst>
      <p:ext uri="{BB962C8B-B14F-4D97-AF65-F5344CB8AC3E}">
        <p14:creationId xmlns:p14="http://schemas.microsoft.com/office/powerpoint/2010/main" val="4253585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Page 20</a:t>
            </a:r>
            <a:endParaRPr/>
          </a:p>
        </p:txBody>
      </p:sp>
    </p:spTree>
    <p:extLst>
      <p:ext uri="{BB962C8B-B14F-4D97-AF65-F5344CB8AC3E}">
        <p14:creationId xmlns:p14="http://schemas.microsoft.com/office/powerpoint/2010/main" val="305292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Elimination </a:t>
            </a:r>
            <a:r>
              <a:rPr lang="en-US" dirty="0" smtClean="0"/>
              <a:t>is essentially physically removing </a:t>
            </a:r>
            <a:r>
              <a:rPr lang="en-US" dirty="0"/>
              <a:t>the </a:t>
            </a:r>
            <a:r>
              <a:rPr lang="en-US" dirty="0" smtClean="0"/>
              <a:t>hazard from the work place. We obviously cannot </a:t>
            </a:r>
            <a:r>
              <a:rPr lang="en-US" dirty="0"/>
              <a:t>eliminate </a:t>
            </a:r>
            <a:r>
              <a:rPr lang="en-US" dirty="0" smtClean="0"/>
              <a:t>people, </a:t>
            </a:r>
            <a:r>
              <a:rPr lang="en-US" dirty="0"/>
              <a:t>but </a:t>
            </a:r>
            <a:r>
              <a:rPr lang="en-US" dirty="0" smtClean="0"/>
              <a:t>by removing them from the workplace if they are sick, </a:t>
            </a:r>
            <a:r>
              <a:rPr lang="en-US" dirty="0"/>
              <a:t>the closer </a:t>
            </a:r>
            <a:r>
              <a:rPr lang="en-US" dirty="0" smtClean="0"/>
              <a:t>we can </a:t>
            </a:r>
            <a:r>
              <a:rPr lang="en-US" dirty="0"/>
              <a:t>reach that ideal and </a:t>
            </a:r>
            <a:r>
              <a:rPr lang="en-US" dirty="0" smtClean="0"/>
              <a:t>prevent otherwise health individuals from becoming infected with SARS-CoV-2.</a:t>
            </a:r>
          </a:p>
          <a:p>
            <a:endParaRPr lang="en-US" dirty="0"/>
          </a:p>
          <a:p>
            <a:r>
              <a:rPr lang="en-US" dirty="0" smtClean="0">
                <a:hlinkClick r:id="rId3"/>
              </a:rPr>
              <a:t>If you are sick with COVID-19 or think you might have COVID-19</a:t>
            </a:r>
            <a:r>
              <a:rPr lang="en-US" dirty="0" smtClean="0"/>
              <a:t>, </a:t>
            </a:r>
            <a:r>
              <a:rPr lang="en-US" dirty="0"/>
              <a:t>follow </a:t>
            </a:r>
            <a:r>
              <a:rPr lang="en-US" dirty="0" smtClean="0"/>
              <a:t>these </a:t>
            </a:r>
            <a:r>
              <a:rPr lang="en-US" dirty="0"/>
              <a:t>steps below to care for yourself and to help protect other people in your home </a:t>
            </a:r>
            <a:r>
              <a:rPr lang="en-US" dirty="0" smtClean="0"/>
              <a:t>and</a:t>
            </a:r>
            <a:endParaRPr lang="en-US" dirty="0"/>
          </a:p>
          <a:p>
            <a:endParaRPr lang="en-US" dirty="0"/>
          </a:p>
        </p:txBody>
      </p:sp>
      <p:sp>
        <p:nvSpPr>
          <p:cNvPr id="4" name="Slide Number Placeholder 3"/>
          <p:cNvSpPr>
            <a:spLocks noGrp="1"/>
          </p:cNvSpPr>
          <p:nvPr>
            <p:ph type="sldNum" sz="quarter" idx="10"/>
          </p:nvPr>
        </p:nvSpPr>
        <p:spPr/>
        <p:txBody>
          <a:bodyPr/>
          <a:lstStyle/>
          <a:p>
            <a:fld id="{29791C36-617C-4ACF-A203-C21B387782FC}" type="slidenum">
              <a:rPr lang="en-US" smtClean="0"/>
              <a:t>19</a:t>
            </a:fld>
            <a:endParaRPr lang="en-US" dirty="0"/>
          </a:p>
        </p:txBody>
      </p:sp>
    </p:spTree>
    <p:extLst>
      <p:ext uri="{BB962C8B-B14F-4D97-AF65-F5344CB8AC3E}">
        <p14:creationId xmlns:p14="http://schemas.microsoft.com/office/powerpoint/2010/main" val="270852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14350" indent="-514350">
              <a:buFont typeface="Arial,Sans-Serif"/>
              <a:buChar char="•"/>
            </a:pPr>
            <a:r>
              <a:rPr lang="en-US"/>
              <a:t>Employers in exposure risk levels </a:t>
            </a:r>
            <a:r>
              <a:rPr lang="en-US" b="1" u="sng"/>
              <a:t>very high</a:t>
            </a:r>
            <a:r>
              <a:rPr lang="en-US" b="1"/>
              <a:t>, and  </a:t>
            </a:r>
            <a:r>
              <a:rPr lang="en-US" b="1" u="sng"/>
              <a:t>high</a:t>
            </a:r>
            <a:r>
              <a:rPr lang="en-US"/>
              <a:t>, </a:t>
            </a:r>
            <a:r>
              <a:rPr lang="en-US" b="1"/>
              <a:t>shall</a:t>
            </a:r>
            <a:r>
              <a:rPr lang="en-US"/>
              <a:t> develop and implement a </a:t>
            </a:r>
            <a:r>
              <a:rPr lang="en-US" b="1" u="sng"/>
              <a:t>written</a:t>
            </a:r>
            <a:r>
              <a:rPr lang="en-US"/>
              <a:t> Infectious Disease Preparedness and Response Plan.</a:t>
            </a:r>
          </a:p>
          <a:p>
            <a:pPr marL="514350" indent="-514350">
              <a:buFont typeface="Arial,Sans-Serif"/>
              <a:buChar char="•"/>
            </a:pPr>
            <a:r>
              <a:rPr lang="en-US" b="1" u="sng"/>
              <a:t>Medium</a:t>
            </a:r>
            <a:r>
              <a:rPr lang="en-US"/>
              <a:t> with </a:t>
            </a:r>
            <a:r>
              <a:rPr lang="en-US" b="1" u="sng"/>
              <a:t>11 or more employees </a:t>
            </a:r>
            <a:r>
              <a:rPr lang="en-US" b="1"/>
              <a:t>shall</a:t>
            </a:r>
            <a:r>
              <a:rPr lang="en-US"/>
              <a:t> develop and implement a </a:t>
            </a:r>
            <a:r>
              <a:rPr lang="en-US" b="1" u="sng"/>
              <a:t>written</a:t>
            </a:r>
            <a:r>
              <a:rPr lang="en-US"/>
              <a:t> Infectious Disease Preparedness and Response Plan.</a:t>
            </a:r>
          </a:p>
          <a:p>
            <a:pPr marL="428625" indent="-428625">
              <a:buFont typeface="Arial,Sans-Serif"/>
              <a:buChar char="•"/>
            </a:pPr>
            <a:r>
              <a:rPr lang="en-US"/>
              <a:t>The </a:t>
            </a:r>
            <a:r>
              <a:rPr lang="en-US" b="1"/>
              <a:t>plan</a:t>
            </a:r>
            <a:r>
              <a:rPr lang="en-US"/>
              <a:t> and </a:t>
            </a:r>
            <a:r>
              <a:rPr lang="en-US" b="1"/>
              <a:t>training</a:t>
            </a:r>
            <a:r>
              <a:rPr lang="en-US"/>
              <a:t> </a:t>
            </a:r>
            <a:r>
              <a:rPr lang="en-US" b="1"/>
              <a:t>requirements</a:t>
            </a:r>
            <a:r>
              <a:rPr lang="en-US"/>
              <a:t> tied to the plan </a:t>
            </a:r>
            <a:r>
              <a:rPr lang="en-US" b="1"/>
              <a:t>shall</a:t>
            </a:r>
            <a:r>
              <a:rPr lang="en-US"/>
              <a:t> only </a:t>
            </a:r>
            <a:r>
              <a:rPr lang="en-US" b="1"/>
              <a:t>apply</a:t>
            </a:r>
            <a:r>
              <a:rPr lang="en-US"/>
              <a:t> to those </a:t>
            </a:r>
            <a:r>
              <a:rPr lang="en-US" b="1"/>
              <a:t>employees</a:t>
            </a:r>
            <a:r>
              <a:rPr lang="en-US"/>
              <a:t> classified as “</a:t>
            </a:r>
            <a:r>
              <a:rPr lang="en-US" b="1"/>
              <a:t>very high,” “high,” and “medium</a:t>
            </a:r>
            <a:r>
              <a:rPr lang="en-US"/>
              <a:t>” covered by this section.</a:t>
            </a:r>
          </a:p>
          <a:p>
            <a:pPr marL="428625" indent="-428625">
              <a:buFont typeface="Arial,Sans-Serif"/>
              <a:buChar char="•"/>
            </a:pPr>
            <a:r>
              <a:rPr lang="en-US"/>
              <a:t>Employers </a:t>
            </a:r>
            <a:r>
              <a:rPr lang="en-US" b="1"/>
              <a:t>shall</a:t>
            </a:r>
            <a:r>
              <a:rPr lang="en-US"/>
              <a:t> </a:t>
            </a:r>
            <a:r>
              <a:rPr lang="en-US" b="1"/>
              <a:t>designate</a:t>
            </a:r>
            <a:r>
              <a:rPr lang="en-US"/>
              <a:t> a person to be </a:t>
            </a:r>
            <a:r>
              <a:rPr lang="en-US" b="1"/>
              <a:t>responsible</a:t>
            </a:r>
            <a:r>
              <a:rPr lang="en-US"/>
              <a:t> for </a:t>
            </a:r>
            <a:r>
              <a:rPr lang="en-US" b="1"/>
              <a:t>implementing</a:t>
            </a:r>
            <a:r>
              <a:rPr lang="en-US"/>
              <a:t> their plan.</a:t>
            </a:r>
            <a:endParaRPr/>
          </a:p>
        </p:txBody>
      </p:sp>
    </p:spTree>
    <p:extLst>
      <p:ext uri="{BB962C8B-B14F-4D97-AF65-F5344CB8AC3E}">
        <p14:creationId xmlns:p14="http://schemas.microsoft.com/office/powerpoint/2010/main" val="3904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The </a:t>
            </a:r>
            <a:r>
              <a:rPr lang="en-US" b="1"/>
              <a:t>name(s</a:t>
            </a:r>
            <a:r>
              <a:rPr lang="en-US"/>
              <a:t>) or </a:t>
            </a:r>
            <a:r>
              <a:rPr lang="en-US" b="1"/>
              <a:t>titles(s</a:t>
            </a:r>
            <a:r>
              <a:rPr lang="en-US"/>
              <a:t>) of the </a:t>
            </a:r>
            <a:r>
              <a:rPr lang="en-US" b="1"/>
              <a:t>person(s</a:t>
            </a:r>
            <a:r>
              <a:rPr lang="en-US"/>
              <a:t>) responsible for </a:t>
            </a:r>
            <a:r>
              <a:rPr lang="en-US" b="1"/>
              <a:t>administering</a:t>
            </a:r>
            <a:r>
              <a:rPr lang="en-US"/>
              <a:t> the Plan. This person </a:t>
            </a:r>
            <a:r>
              <a:rPr lang="en-US" b="1"/>
              <a:t>shall</a:t>
            </a:r>
            <a:r>
              <a:rPr lang="en-US"/>
              <a:t> be </a:t>
            </a:r>
            <a:r>
              <a:rPr lang="en-US" b="1"/>
              <a:t>knowledgeable</a:t>
            </a:r>
            <a:r>
              <a:rPr lang="en-US"/>
              <a:t> </a:t>
            </a:r>
            <a:r>
              <a:rPr lang="en-US" b="1"/>
              <a:t>in infection control principles </a:t>
            </a:r>
            <a:r>
              <a:rPr lang="en-US"/>
              <a:t>and </a:t>
            </a:r>
            <a:r>
              <a:rPr lang="en-US" b="1"/>
              <a:t>practices</a:t>
            </a:r>
            <a:r>
              <a:rPr lang="en-US"/>
              <a:t> as they apply to </a:t>
            </a:r>
            <a:r>
              <a:rPr lang="en-US" b="1"/>
              <a:t>the facility, service or operation</a:t>
            </a:r>
            <a:r>
              <a:rPr lang="en-US"/>
              <a:t>.</a:t>
            </a:r>
          </a:p>
          <a:p>
            <a:pPr marL="514350" indent="-514350">
              <a:buFont typeface="Arial,Sans-Serif"/>
              <a:buChar char="•"/>
            </a:pPr>
            <a:r>
              <a:rPr lang="en-US"/>
              <a:t>Provide for </a:t>
            </a:r>
            <a:r>
              <a:rPr lang="en-US" b="1"/>
              <a:t>employee</a:t>
            </a:r>
            <a:r>
              <a:rPr lang="en-US"/>
              <a:t> </a:t>
            </a:r>
            <a:r>
              <a:rPr lang="en-US" b="1"/>
              <a:t>involvement</a:t>
            </a:r>
            <a:r>
              <a:rPr lang="en-US"/>
              <a:t> in </a:t>
            </a:r>
            <a:r>
              <a:rPr lang="en-US" b="1"/>
              <a:t>development</a:t>
            </a:r>
            <a:r>
              <a:rPr lang="en-US"/>
              <a:t> and </a:t>
            </a:r>
            <a:r>
              <a:rPr lang="en-US" b="1"/>
              <a:t>implementation</a:t>
            </a:r>
            <a:r>
              <a:rPr lang="en-US"/>
              <a:t> of the plan.</a:t>
            </a:r>
          </a:p>
          <a:p>
            <a:pPr marL="514350" indent="-514350">
              <a:buFont typeface="Arial,Sans-Serif"/>
              <a:buChar char="•"/>
            </a:pPr>
            <a:r>
              <a:rPr lang="en-US"/>
              <a:t>Consider and address the </a:t>
            </a:r>
            <a:r>
              <a:rPr lang="en-US" b="1"/>
              <a:t>level(s) of risk </a:t>
            </a:r>
            <a:r>
              <a:rPr lang="en-US"/>
              <a:t>associated with </a:t>
            </a:r>
            <a:r>
              <a:rPr lang="en-US" b="1"/>
              <a:t>various</a:t>
            </a:r>
            <a:r>
              <a:rPr lang="en-US"/>
              <a:t> </a:t>
            </a:r>
            <a:r>
              <a:rPr lang="en-US" b="1"/>
              <a:t>places</a:t>
            </a:r>
            <a:r>
              <a:rPr lang="en-US"/>
              <a:t> of employment, the </a:t>
            </a:r>
            <a:r>
              <a:rPr lang="en-US" b="1"/>
              <a:t>hazards employee </a:t>
            </a:r>
            <a:r>
              <a:rPr lang="en-US"/>
              <a:t>are </a:t>
            </a:r>
            <a:r>
              <a:rPr lang="en-US" b="1"/>
              <a:t>exposed</a:t>
            </a:r>
            <a:r>
              <a:rPr lang="en-US"/>
              <a:t> to and </a:t>
            </a:r>
            <a:r>
              <a:rPr lang="en-US" b="1"/>
              <a:t>job tasks </a:t>
            </a:r>
            <a:r>
              <a:rPr lang="en-US"/>
              <a:t>employees perform </a:t>
            </a:r>
            <a:r>
              <a:rPr lang="en-US" b="1"/>
              <a:t>at those sites</a:t>
            </a:r>
            <a:r>
              <a:rPr lang="en-US"/>
              <a:t>. </a:t>
            </a:r>
            <a:endParaRPr/>
          </a:p>
        </p:txBody>
      </p:sp>
    </p:spTree>
    <p:extLst>
      <p:ext uri="{BB962C8B-B14F-4D97-AF65-F5344CB8AC3E}">
        <p14:creationId xmlns:p14="http://schemas.microsoft.com/office/powerpoint/2010/main" val="1837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b="1"/>
              <a:t>Where, how, and to what sources </a:t>
            </a:r>
            <a:r>
              <a:rPr lang="en-US"/>
              <a:t>of SARS-CoV-2 or COVID-19 might </a:t>
            </a:r>
            <a:r>
              <a:rPr lang="en-US" b="1"/>
              <a:t>employees</a:t>
            </a:r>
            <a:r>
              <a:rPr lang="en-US"/>
              <a:t> be </a:t>
            </a:r>
            <a:r>
              <a:rPr lang="en-US" b="1"/>
              <a:t>exposed at work</a:t>
            </a:r>
            <a:r>
              <a:rPr lang="en-US"/>
              <a:t>, </a:t>
            </a:r>
            <a:r>
              <a:rPr lang="en-US" b="1"/>
              <a:t>including</a:t>
            </a:r>
            <a:r>
              <a:rPr lang="en-US"/>
              <a:t>:</a:t>
            </a:r>
          </a:p>
          <a:p>
            <a:pPr marL="1200150" lvl="1" indent="-514350">
              <a:buFont typeface="Arial,Sans-Serif"/>
              <a:buChar char="•"/>
            </a:pPr>
            <a:r>
              <a:rPr lang="en-US"/>
              <a:t>The </a:t>
            </a:r>
            <a:r>
              <a:rPr lang="en-US" b="1"/>
              <a:t>general public</a:t>
            </a:r>
            <a:r>
              <a:rPr lang="en-US"/>
              <a:t>, </a:t>
            </a:r>
            <a:r>
              <a:rPr lang="en-US" b="1"/>
              <a:t>customers</a:t>
            </a:r>
            <a:r>
              <a:rPr lang="en-US"/>
              <a:t>, other </a:t>
            </a:r>
            <a:r>
              <a:rPr lang="en-US" b="1"/>
              <a:t>employees</a:t>
            </a:r>
            <a:r>
              <a:rPr lang="en-US"/>
              <a:t>, </a:t>
            </a:r>
            <a:r>
              <a:rPr lang="en-US" b="1"/>
              <a:t>patients</a:t>
            </a:r>
            <a:r>
              <a:rPr lang="en-US"/>
              <a:t>, and other </a:t>
            </a:r>
            <a:r>
              <a:rPr lang="en-US" b="1"/>
              <a:t>persons</a:t>
            </a:r>
            <a:r>
              <a:rPr lang="en-US"/>
              <a:t>; </a:t>
            </a:r>
          </a:p>
          <a:p>
            <a:pPr marL="1200150" lvl="1" indent="-514350">
              <a:buFont typeface="Arial,Sans-Serif"/>
              <a:buChar char="•"/>
            </a:pPr>
            <a:r>
              <a:rPr lang="en-US" b="1"/>
              <a:t>Known</a:t>
            </a:r>
            <a:r>
              <a:rPr lang="en-US"/>
              <a:t> or </a:t>
            </a:r>
            <a:r>
              <a:rPr lang="en-US" b="1"/>
              <a:t>suspected</a:t>
            </a:r>
            <a:r>
              <a:rPr lang="en-US"/>
              <a:t> to be infected persons or those at </a:t>
            </a:r>
            <a:r>
              <a:rPr lang="en-US" b="1"/>
              <a:t>high risk</a:t>
            </a:r>
            <a:r>
              <a:rPr lang="en-US"/>
              <a:t>; and</a:t>
            </a:r>
          </a:p>
          <a:p>
            <a:pPr marL="1200150" lvl="1" indent="-514350">
              <a:buFont typeface="Arial,Sans-Serif"/>
              <a:buChar char="•"/>
            </a:pPr>
            <a:r>
              <a:rPr lang="en-US"/>
              <a:t>Situations where </a:t>
            </a:r>
            <a:r>
              <a:rPr lang="en-US" b="1"/>
              <a:t>employees work more than one job </a:t>
            </a:r>
            <a:r>
              <a:rPr lang="en-US"/>
              <a:t>with </a:t>
            </a:r>
            <a:r>
              <a:rPr lang="en-US" b="1"/>
              <a:t>different</a:t>
            </a:r>
            <a:r>
              <a:rPr lang="en-US"/>
              <a:t> employers and </a:t>
            </a:r>
            <a:r>
              <a:rPr lang="en-US" b="1"/>
              <a:t>encounter</a:t>
            </a:r>
            <a:r>
              <a:rPr lang="en-US"/>
              <a:t> </a:t>
            </a:r>
            <a:r>
              <a:rPr lang="en-US" b="1"/>
              <a:t>hazards</a:t>
            </a:r>
            <a:r>
              <a:rPr lang="en-US"/>
              <a:t> or engage in </a:t>
            </a:r>
            <a:r>
              <a:rPr lang="en-US" b="1"/>
              <a:t>job task </a:t>
            </a:r>
            <a:r>
              <a:rPr lang="en-US"/>
              <a:t>that present a “</a:t>
            </a:r>
            <a:r>
              <a:rPr lang="en-US" b="1"/>
              <a:t>very high,” “high,” or “medium</a:t>
            </a:r>
            <a:r>
              <a:rPr lang="en-US"/>
              <a:t>” level of exposure risk.</a:t>
            </a:r>
          </a:p>
          <a:p>
            <a:pPr marL="514350" indent="-514350">
              <a:buFont typeface="Arial,Sans-Serif"/>
              <a:buChar char="•"/>
            </a:pPr>
            <a:r>
              <a:rPr lang="en-US"/>
              <a:t>As permitted by law, including </a:t>
            </a:r>
            <a:r>
              <a:rPr lang="en-US" b="1"/>
              <a:t>HIPPA</a:t>
            </a:r>
            <a:r>
              <a:rPr lang="en-US"/>
              <a:t>, employees’ </a:t>
            </a:r>
            <a:r>
              <a:rPr lang="en-US" b="1"/>
              <a:t>individual risk factors</a:t>
            </a:r>
            <a:endParaRPr lang="en-US"/>
          </a:p>
          <a:p>
            <a:pPr marL="514350" indent="-514350">
              <a:buFont typeface="Arial,Sans-Serif"/>
              <a:buChar char="•"/>
            </a:pPr>
            <a:r>
              <a:rPr lang="en-US" b="1"/>
              <a:t>Engineering, administrative, work practices, and personal protective equipment controls</a:t>
            </a:r>
            <a:r>
              <a:rPr lang="en-US"/>
              <a:t> necessary to </a:t>
            </a:r>
            <a:r>
              <a:rPr lang="en-US" b="1"/>
              <a:t>address</a:t>
            </a:r>
            <a:r>
              <a:rPr lang="en-US"/>
              <a:t> those </a:t>
            </a:r>
            <a:r>
              <a:rPr lang="en-US" b="1"/>
              <a:t>risks.</a:t>
            </a:r>
            <a:endParaRPr/>
          </a:p>
        </p:txBody>
      </p:sp>
    </p:spTree>
    <p:extLst>
      <p:ext uri="{BB962C8B-B14F-4D97-AF65-F5344CB8AC3E}">
        <p14:creationId xmlns:p14="http://schemas.microsoft.com/office/powerpoint/2010/main" val="212590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sz="100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2</a:t>
            </a:fld>
            <a:endParaRPr lang="en-US" dirty="0"/>
          </a:p>
        </p:txBody>
      </p:sp>
    </p:spTree>
    <p:extLst>
      <p:ext uri="{BB962C8B-B14F-4D97-AF65-F5344CB8AC3E}">
        <p14:creationId xmlns:p14="http://schemas.microsoft.com/office/powerpoint/2010/main" val="20800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Consider </a:t>
            </a:r>
            <a:r>
              <a:rPr lang="en-US" b="1"/>
              <a:t>contingency</a:t>
            </a:r>
            <a:r>
              <a:rPr lang="en-US"/>
              <a:t> </a:t>
            </a:r>
            <a:r>
              <a:rPr lang="en-US" b="1"/>
              <a:t>plans</a:t>
            </a:r>
            <a:r>
              <a:rPr lang="en-US"/>
              <a:t> for situations that may arise as a result of </a:t>
            </a:r>
            <a:r>
              <a:rPr lang="en-US" b="1"/>
              <a:t>outbreaks</a:t>
            </a:r>
            <a:r>
              <a:rPr lang="en-US"/>
              <a:t>, such as:</a:t>
            </a:r>
          </a:p>
          <a:p>
            <a:pPr marL="1200150" lvl="1" indent="-514350">
              <a:buFont typeface="Arial,Sans-Serif"/>
              <a:buChar char="•"/>
            </a:pPr>
            <a:r>
              <a:rPr lang="en-US" b="1"/>
              <a:t>Increased</a:t>
            </a:r>
            <a:r>
              <a:rPr lang="en-US"/>
              <a:t> rates of employee absenteeism;</a:t>
            </a:r>
          </a:p>
          <a:p>
            <a:pPr marL="1200150" lvl="1" indent="-514350">
              <a:buFont typeface="Arial,Sans-Serif"/>
              <a:buChar char="•"/>
            </a:pPr>
            <a:r>
              <a:rPr lang="en-US"/>
              <a:t>The </a:t>
            </a:r>
            <a:r>
              <a:rPr lang="en-US" b="1"/>
              <a:t>need for </a:t>
            </a:r>
            <a:r>
              <a:rPr lang="en-US"/>
              <a:t>physical distancing, staggered work shifts, downsizing operations, delivering services remotely, and other exposure-reducing workplace </a:t>
            </a:r>
            <a:r>
              <a:rPr lang="en-US" b="1"/>
              <a:t>control</a:t>
            </a:r>
            <a:r>
              <a:rPr lang="en-US"/>
              <a:t> </a:t>
            </a:r>
            <a:r>
              <a:rPr lang="en-US" b="1"/>
              <a:t>measures</a:t>
            </a:r>
            <a:r>
              <a:rPr lang="en-US"/>
              <a:t> such as elimination/substitution, engineering controls, administrative and work practice controls, personal protective equipment, e.g.,  respirators, surgical/medical procedure masks, etc.</a:t>
            </a:r>
          </a:p>
          <a:p>
            <a:pPr marL="1200150" lvl="1" indent="-514350">
              <a:buFont typeface="Arial,Sans-Serif"/>
              <a:buChar char="•"/>
            </a:pPr>
            <a:r>
              <a:rPr lang="en-US" b="1"/>
              <a:t>Options</a:t>
            </a:r>
            <a:r>
              <a:rPr lang="en-US"/>
              <a:t> for conducting </a:t>
            </a:r>
            <a:r>
              <a:rPr lang="en-US" b="1"/>
              <a:t>essential</a:t>
            </a:r>
            <a:r>
              <a:rPr lang="en-US"/>
              <a:t> </a:t>
            </a:r>
            <a:r>
              <a:rPr lang="en-US" b="1"/>
              <a:t>operations</a:t>
            </a:r>
            <a:r>
              <a:rPr lang="en-US"/>
              <a:t> with a </a:t>
            </a:r>
            <a:r>
              <a:rPr lang="en-US" b="1"/>
              <a:t>reduced workforce</a:t>
            </a:r>
            <a:r>
              <a:rPr lang="en-US"/>
              <a:t>, including cross-training employees across different jobs in order to </a:t>
            </a:r>
            <a:r>
              <a:rPr lang="en-US" b="1"/>
              <a:t>continue operations </a:t>
            </a:r>
            <a:r>
              <a:rPr lang="en-US"/>
              <a:t>or deliver surge services; and</a:t>
            </a:r>
          </a:p>
          <a:p>
            <a:pPr marL="1200150" lvl="1" indent="-514350">
              <a:buFont typeface="Arial,Sans-Serif"/>
              <a:buChar char="•"/>
            </a:pPr>
            <a:r>
              <a:rPr lang="en-US" b="1"/>
              <a:t>Interrupted</a:t>
            </a:r>
            <a:r>
              <a:rPr lang="en-US"/>
              <a:t> supply chains or delayed deliveries.</a:t>
            </a:r>
          </a:p>
          <a:p>
            <a:pPr marL="0" lvl="0" indent="0" algn="l">
              <a:spcBef>
                <a:spcPts val="0"/>
              </a:spcBef>
              <a:spcAft>
                <a:spcPts val="0"/>
              </a:spcAft>
              <a:buNone/>
            </a:pPr>
            <a:endParaRPr>
              <a:cs typeface="Calibri"/>
            </a:endParaRPr>
          </a:p>
        </p:txBody>
      </p:sp>
    </p:spTree>
    <p:extLst>
      <p:ext uri="{BB962C8B-B14F-4D97-AF65-F5344CB8AC3E}">
        <p14:creationId xmlns:p14="http://schemas.microsoft.com/office/powerpoint/2010/main" val="352029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b="1"/>
              <a:t>Identify Basic</a:t>
            </a:r>
            <a:r>
              <a:rPr lang="en-US"/>
              <a:t> infection </a:t>
            </a:r>
            <a:r>
              <a:rPr lang="en-US" b="1"/>
              <a:t>prevention</a:t>
            </a:r>
            <a:r>
              <a:rPr lang="en-US"/>
              <a:t> measures to be </a:t>
            </a:r>
            <a:r>
              <a:rPr lang="en-US" b="1"/>
              <a:t>implemented</a:t>
            </a:r>
            <a:r>
              <a:rPr lang="en-US"/>
              <a:t>:</a:t>
            </a:r>
          </a:p>
          <a:p>
            <a:pPr marL="1200150" lvl="1" indent="-514350">
              <a:buFont typeface="Arial,Sans-Serif"/>
              <a:buChar char="•"/>
            </a:pPr>
            <a:r>
              <a:rPr lang="en-US" b="1"/>
              <a:t>Promote</a:t>
            </a:r>
            <a:r>
              <a:rPr lang="en-US"/>
              <a:t> frequent and thorough hand </a:t>
            </a:r>
            <a:r>
              <a:rPr lang="en-US" b="1"/>
              <a:t>washing</a:t>
            </a:r>
            <a:r>
              <a:rPr lang="en-US"/>
              <a:t>, including by providing employees, customers, visitors, the general public, to the place of employment with a place to wash their hands. </a:t>
            </a:r>
            <a:r>
              <a:rPr lang="en-US" i="1"/>
              <a:t>If soap and running water are not immediately available, provide hand sanitizers.</a:t>
            </a:r>
            <a:endParaRPr lang="en-US"/>
          </a:p>
          <a:p>
            <a:pPr marL="1200150" lvl="1" indent="-514350">
              <a:buFont typeface="Arial,Sans-Serif"/>
              <a:buChar char="•"/>
            </a:pPr>
            <a:r>
              <a:rPr lang="en-US" b="1"/>
              <a:t>Maintain</a:t>
            </a:r>
            <a:r>
              <a:rPr lang="en-US"/>
              <a:t> regular </a:t>
            </a:r>
            <a:r>
              <a:rPr lang="en-US" b="1"/>
              <a:t>housekeeping</a:t>
            </a:r>
            <a:r>
              <a:rPr lang="en-US"/>
              <a:t> practices, including </a:t>
            </a:r>
            <a:r>
              <a:rPr lang="en-US" b="1"/>
              <a:t>routine</a:t>
            </a:r>
            <a:r>
              <a:rPr lang="en-US"/>
              <a:t> cleaning and disinfecting of surfaces, equipment, and other elements of the </a:t>
            </a:r>
            <a:r>
              <a:rPr lang="en-US" b="1"/>
              <a:t>work environment.</a:t>
            </a:r>
            <a:endParaRPr lang="en-US"/>
          </a:p>
          <a:p>
            <a:pPr marL="1200150" lvl="1" indent="-514350">
              <a:buFont typeface="Arial,Sans-Serif"/>
              <a:buChar char="•"/>
            </a:pPr>
            <a:r>
              <a:rPr lang="en-US" b="1"/>
              <a:t>Establish policies and procedures for managing and educating visitors to the place of employment.</a:t>
            </a:r>
            <a:endParaRPr/>
          </a:p>
        </p:txBody>
      </p:sp>
    </p:spTree>
    <p:extLst>
      <p:ext uri="{BB962C8B-B14F-4D97-AF65-F5344CB8AC3E}">
        <p14:creationId xmlns:p14="http://schemas.microsoft.com/office/powerpoint/2010/main" val="328113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The plan shall contain:</a:t>
            </a:r>
            <a:endParaRPr lang="en-US"/>
          </a:p>
          <a:p>
            <a:endParaRPr lang="en-US"/>
          </a:p>
          <a:p>
            <a:pPr marL="514350" indent="-514350">
              <a:buFont typeface="Arial,Sans-Serif"/>
              <a:buChar char="•"/>
            </a:pPr>
            <a:r>
              <a:rPr lang="en-US"/>
              <a:t>Provide for the </a:t>
            </a:r>
            <a:r>
              <a:rPr lang="en-US" b="1"/>
              <a:t>prompt identification </a:t>
            </a:r>
            <a:r>
              <a:rPr lang="en-US"/>
              <a:t>and </a:t>
            </a:r>
            <a:r>
              <a:rPr lang="en-US" b="1"/>
              <a:t>isolation</a:t>
            </a:r>
            <a:r>
              <a:rPr lang="en-US"/>
              <a:t> of known or suspected to be infected with SARS-CoV-2 employees </a:t>
            </a:r>
            <a:r>
              <a:rPr lang="en-US" b="1"/>
              <a:t>away</a:t>
            </a:r>
            <a:r>
              <a:rPr lang="en-US"/>
              <a:t> from work, including </a:t>
            </a:r>
            <a:r>
              <a:rPr lang="en-US" b="1"/>
              <a:t>procedures</a:t>
            </a:r>
            <a:r>
              <a:rPr lang="en-US"/>
              <a:t> for employees to </a:t>
            </a:r>
            <a:r>
              <a:rPr lang="en-US" b="1"/>
              <a:t>report</a:t>
            </a:r>
            <a:r>
              <a:rPr lang="en-US"/>
              <a:t> when they are experiencing symptoms of COVID-19.</a:t>
            </a:r>
          </a:p>
          <a:p>
            <a:pPr marL="514350" indent="-514350">
              <a:buFont typeface="Arial,Sans-Serif"/>
              <a:buChar char="•"/>
            </a:pPr>
            <a:r>
              <a:rPr lang="en-US"/>
              <a:t>Address Infectious disease </a:t>
            </a:r>
            <a:r>
              <a:rPr lang="en-US" b="1"/>
              <a:t>preparedness</a:t>
            </a:r>
            <a:r>
              <a:rPr lang="en-US"/>
              <a:t> and </a:t>
            </a:r>
            <a:r>
              <a:rPr lang="en-US" b="1"/>
              <a:t>response</a:t>
            </a:r>
            <a:r>
              <a:rPr lang="en-US"/>
              <a:t> with </a:t>
            </a:r>
            <a:r>
              <a:rPr lang="en-US" b="1"/>
              <a:t>outside businesses</a:t>
            </a:r>
            <a:r>
              <a:rPr lang="en-US"/>
              <a:t>, including but not limited to </a:t>
            </a:r>
            <a:r>
              <a:rPr lang="en-US" b="1"/>
              <a:t>subcontractors</a:t>
            </a:r>
            <a:r>
              <a:rPr lang="en-US"/>
              <a:t> that enter the place of employment, </a:t>
            </a:r>
            <a:r>
              <a:rPr lang="en-US" b="1"/>
              <a:t>business</a:t>
            </a:r>
            <a:r>
              <a:rPr lang="en-US"/>
              <a:t> that provide or contract or </a:t>
            </a:r>
            <a:r>
              <a:rPr lang="en-US" b="1"/>
              <a:t>temporary employees </a:t>
            </a:r>
            <a:r>
              <a:rPr lang="en-US"/>
              <a:t>to the employer, as well as other persons accessing the place of employment to </a:t>
            </a:r>
            <a:r>
              <a:rPr lang="en-US" b="1"/>
              <a:t>comply</a:t>
            </a:r>
            <a:r>
              <a:rPr lang="en-US"/>
              <a:t> with the </a:t>
            </a:r>
            <a:r>
              <a:rPr lang="en-US" b="1"/>
              <a:t>requirements</a:t>
            </a:r>
            <a:r>
              <a:rPr lang="en-US"/>
              <a:t> of this standard and the employer’s </a:t>
            </a:r>
            <a:r>
              <a:rPr lang="en-US" b="1"/>
              <a:t>plan.</a:t>
            </a:r>
            <a:endParaRPr/>
          </a:p>
        </p:txBody>
      </p:sp>
    </p:spTree>
    <p:extLst>
      <p:ext uri="{BB962C8B-B14F-4D97-AF65-F5344CB8AC3E}">
        <p14:creationId xmlns:p14="http://schemas.microsoft.com/office/powerpoint/2010/main" val="1783485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8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27265F-2019-44C3-9B8F-C07C756BE92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C8583D6-5F33-42B6-892E-8CF214BB4B34}"/>
              </a:ext>
            </a:extLst>
          </p:cNvPr>
          <p:cNvSpPr>
            <a:spLocks noGrp="1"/>
          </p:cNvSpPr>
          <p:nvPr>
            <p:ph type="body" idx="1"/>
          </p:nvPr>
        </p:nvSpPr>
        <p:spPr>
          <a:xfrm>
            <a:off x="701040" y="4298951"/>
            <a:ext cx="5608320" cy="499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910">
              <a:defRPr/>
            </a:pPr>
            <a:r>
              <a:rPr lang="en-US" dirty="0" smtClean="0"/>
              <a:t>Coronaviruses </a:t>
            </a:r>
            <a:r>
              <a:rPr lang="en-US" dirty="0"/>
              <a:t>are a family of viruses that can cause respiratory illness in people. Coronaviruses also circulate among animals, including camels, cattle, cats, and bats.</a:t>
            </a:r>
          </a:p>
          <a:p>
            <a:r>
              <a:rPr lang="en-US" dirty="0" smtClean="0"/>
              <a:t> </a:t>
            </a:r>
            <a:endParaRPr lang="en-US" dirty="0"/>
          </a:p>
          <a:p>
            <a:r>
              <a:rPr lang="en-US" dirty="0"/>
              <a:t>Just like there are different types of related viruses that cause smallpox, chickenpox, and monkeypox, different coronaviruses cause different diseases in people. The Severe Acute Respiratory Syndrome (SARS) coronavirus causes SARS and the Middle East Respiratory Syndrome (MERS) coronavirus causes MERS. The novel coronavirus responsible for the current pandemic, SARS-CoV-2, is one of seven types of known human coronaviruses. SARS-CoV-2, like the MERS and SARS coronaviruses, likely evolved from a virus previously found in animals. The remaining known coronaviruses cause a significant percentage of colds in adults and children, and these are not a serious threat for otherwise healthy adults</a:t>
            </a:r>
            <a:r>
              <a:rPr lang="en-US" dirty="0" smtClean="0"/>
              <a:t>.</a:t>
            </a:r>
          </a:p>
          <a:p>
            <a:endParaRPr lang="en-US" dirty="0"/>
          </a:p>
          <a:p>
            <a:r>
              <a:rPr lang="en-US" dirty="0"/>
              <a:t>Influenza (Flu) and COVID-19 are both contagious respiratory illnesses, but they are caused by different viruses. COVID-19 is caused by infection with a new coronavirus (called SARS-CoV-2) and flu is caused by infection with </a:t>
            </a:r>
            <a:r>
              <a:rPr lang="en-US" u="sng" dirty="0">
                <a:hlinkClick r:id="rId3"/>
              </a:rPr>
              <a:t>influenza viruses</a:t>
            </a:r>
            <a:r>
              <a:rPr lang="en-US" dirty="0"/>
              <a:t>. Because some of the symptoms of flu and COVID-19 are similar, it may be hard to tell the difference between them based on symptoms alone, and testing may be needed to help confirm a diagnosis. Flu and COVID-19 share many characteristics, but there are some key differences between the two.</a:t>
            </a:r>
          </a:p>
          <a:p>
            <a:endParaRPr lang="en-US" altLang="en-US" dirty="0">
              <a:latin typeface="Arial" panose="020B0604020202020204" pitchFamily="34" charset="0"/>
              <a:ea typeface="ＭＳ Ｐゴシック" panose="020B0600070205080204" pitchFamily="34" charset="-128"/>
            </a:endParaRPr>
          </a:p>
          <a:p>
            <a:r>
              <a:rPr lang="en-US" altLang="en-US" dirty="0" smtClean="0">
                <a:ea typeface="ＭＳ Ｐゴシック" panose="020B0600070205080204" pitchFamily="34" charset="-128"/>
              </a:rPr>
              <a:t>The </a:t>
            </a:r>
            <a:r>
              <a:rPr lang="en-US" altLang="en-US" dirty="0">
                <a:ea typeface="ＭＳ Ｐゴシック" panose="020B0600070205080204" pitchFamily="34" charset="-128"/>
              </a:rPr>
              <a:t>SARS CoV-2 virus is a novel strain, meaning that it is new.  As a result, humans have not developed immunity to COVID-19, and therefore can be infected. Acquired immunity is when humans have been exposed or vaccinated previously to an infectious agent. An example is when people have measles in childhood or are vaccinated, they develop antibodies and a certain level of protection</a:t>
            </a:r>
            <a:r>
              <a:rPr lang="en-US" altLang="en-US" dirty="0" smtClean="0">
                <a:ea typeface="ＭＳ Ｐゴシック" panose="020B0600070205080204" pitchFamily="34" charset="-128"/>
              </a:rPr>
              <a:t>.</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2544601D-D791-4799-B719-3BEA95D4FC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83"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575123" indent="-38110168" defTabSz="949283"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495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2991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486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5982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DF35F7C-BD28-468A-875A-5556E86B3D60}" type="slidenum">
              <a:rPr lang="en-US" altLang="en-US" sz="1200" baseline="0"/>
              <a:pPr/>
              <a:t>3</a:t>
            </a:fld>
            <a:endParaRPr lang="en-US" altLang="en-US" sz="1200" baseline="0" dirty="0"/>
          </a:p>
        </p:txBody>
      </p:sp>
    </p:spTree>
    <p:extLst>
      <p:ext uri="{BB962C8B-B14F-4D97-AF65-F5344CB8AC3E}">
        <p14:creationId xmlns:p14="http://schemas.microsoft.com/office/powerpoint/2010/main" val="89119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9B6CEF-FE20-4511-A714-E0CC05B6FDEF}"/>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4768931D-9FAB-43EC-BB0D-FEDC9D24D7F6}"/>
              </a:ext>
            </a:extLst>
          </p:cNvPr>
          <p:cNvSpPr>
            <a:spLocks noGrp="1"/>
          </p:cNvSpPr>
          <p:nvPr>
            <p:ph type="body" idx="1"/>
          </p:nvPr>
        </p:nvSpPr>
        <p:spPr>
          <a:xfrm>
            <a:off x="701040" y="4473891"/>
            <a:ext cx="559181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910">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The spread </a:t>
            </a:r>
            <a:r>
              <a:rPr lang="en-US" altLang="en-US" dirty="0">
                <a:latin typeface="Arial" panose="020B0604020202020204" pitchFamily="34" charset="0"/>
                <a:ea typeface="ＭＳ Ｐゴシック" panose="020B0600070205080204" pitchFamily="34" charset="-128"/>
              </a:rPr>
              <a:t>of </a:t>
            </a:r>
            <a:r>
              <a:rPr lang="en-US" altLang="en-US" dirty="0" smtClean="0">
                <a:latin typeface="Arial" panose="020B0604020202020204" pitchFamily="34" charset="0"/>
                <a:ea typeface="ＭＳ Ｐゴシック" panose="020B0600070205080204" pitchFamily="34" charset="-128"/>
              </a:rPr>
              <a:t>SARS-CoV-2 the </a:t>
            </a:r>
            <a:r>
              <a:rPr lang="en-US" altLang="en-US" dirty="0">
                <a:latin typeface="Arial" panose="020B0604020202020204" pitchFamily="34" charset="0"/>
                <a:ea typeface="ＭＳ Ｐゴシック" panose="020B0600070205080204" pitchFamily="34" charset="-128"/>
              </a:rPr>
              <a:t>virus that causes COVID-19, is thought to occur in the same way that seasonal flu spreads. Flu viruses are spread mainly from person to person through coughing or sneezing by people with influenza. We will not fully know how it is transmitted until later when scientists have had time to evaluate it. </a:t>
            </a:r>
          </a:p>
          <a:p>
            <a:endParaRPr lang="en-US" altLang="en-US" dirty="0">
              <a:latin typeface="Arial" panose="020B0604020202020204" pitchFamily="34" charset="0"/>
              <a:ea typeface="ＭＳ Ｐゴシック" panose="020B0600070205080204" pitchFamily="34" charset="-128"/>
            </a:endParaRPr>
          </a:p>
          <a:p>
            <a:r>
              <a:rPr lang="en-US" altLang="en-US" b="1" u="sng" dirty="0">
                <a:latin typeface="Arial" panose="020B0604020202020204" pitchFamily="34" charset="0"/>
                <a:ea typeface="ＭＳ Ｐゴシック" panose="020B0600070205080204" pitchFamily="34" charset="-128"/>
              </a:rPr>
              <a:t>Droplet</a:t>
            </a:r>
            <a:r>
              <a:rPr lang="en-US" altLang="en-US" dirty="0">
                <a:latin typeface="Arial" panose="020B0604020202020204" pitchFamily="34" charset="0"/>
                <a:ea typeface="ＭＳ Ｐゴシック" panose="020B0600070205080204" pitchFamily="34" charset="-128"/>
              </a:rPr>
              <a:t> transmission occurs when respiratory secretions from coughing or sneezing land on mucosal surfaces (nose, mouth, and eyes).</a:t>
            </a:r>
          </a:p>
          <a:p>
            <a:r>
              <a:rPr lang="en-US" altLang="en-US" b="1" u="sng" dirty="0">
                <a:latin typeface="Arial" panose="020B0604020202020204" pitchFamily="34" charset="0"/>
                <a:ea typeface="ＭＳ Ｐゴシック" panose="020B0600070205080204" pitchFamily="34" charset="-128"/>
              </a:rPr>
              <a:t>Contact</a:t>
            </a:r>
            <a:r>
              <a:rPr lang="en-US" altLang="en-US" dirty="0">
                <a:latin typeface="Arial" panose="020B0604020202020204" pitchFamily="34" charset="0"/>
                <a:ea typeface="ＭＳ Ｐゴシック" panose="020B0600070205080204" pitchFamily="34" charset="-128"/>
              </a:rPr>
              <a:t> transmission is touching something with COVID-19 virus on it and then touching your mouth, nose or eyes.</a:t>
            </a:r>
          </a:p>
          <a:p>
            <a:r>
              <a:rPr lang="en-US" altLang="en-US" b="1" u="sng" dirty="0">
                <a:latin typeface="Arial" panose="020B0604020202020204" pitchFamily="34" charset="0"/>
                <a:ea typeface="ＭＳ Ｐゴシック" panose="020B0600070205080204" pitchFamily="34" charset="-128"/>
              </a:rPr>
              <a:t>Aerosol</a:t>
            </a:r>
            <a:r>
              <a:rPr lang="en-US" altLang="en-US" dirty="0">
                <a:latin typeface="Arial" panose="020B0604020202020204" pitchFamily="34" charset="0"/>
                <a:ea typeface="ＭＳ Ｐゴシック" panose="020B0600070205080204" pitchFamily="34" charset="-128"/>
              </a:rPr>
              <a:t> transmission means breathing in infectious COVID-19 particles.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Keep in mind that the virus particles are not visible to the naked eye. The most harmful particles are sub micron, shorter than one millionth of a meter. </a:t>
            </a:r>
          </a:p>
          <a:p>
            <a:endParaRPr lang="en-US" altLang="en-US" dirty="0">
              <a:latin typeface="Arial" panose="020B0604020202020204" pitchFamily="34" charset="0"/>
              <a:ea typeface="ＭＳ Ｐゴシック" panose="020B0600070205080204" pitchFamily="34" charset="-128"/>
            </a:endParaRPr>
          </a:p>
          <a:p>
            <a:pPr defTabSz="929910">
              <a:defRPr/>
            </a:pPr>
            <a:r>
              <a:rPr lang="en-US" altLang="en-US" dirty="0">
                <a:latin typeface="Arial" panose="020B0604020202020204" pitchFamily="34" charset="0"/>
                <a:ea typeface="ＭＳ Ｐゴシック" panose="020B0600070205080204" pitchFamily="34" charset="-128"/>
              </a:rPr>
              <a:t>It is not likely that SARS CoV-2 is airborne like tuberculosis or measles, but there is strong evidence that it is spread by short range aerosols. </a:t>
            </a:r>
            <a:endParaRPr lang="en-US" dirty="0"/>
          </a:p>
          <a:p>
            <a:endParaRPr lang="en-US" altLang="en-US" dirty="0">
              <a:latin typeface="Arial" panose="020B0604020202020204" pitchFamily="34" charset="0"/>
              <a:ea typeface="ＭＳ Ｐゴシック" panose="020B0600070205080204" pitchFamily="34" charset="-128"/>
            </a:endParaRPr>
          </a:p>
          <a:p>
            <a:endParaRPr lang="en-US" altLang="en-US" strike="sngStrike" dirty="0">
              <a:latin typeface="Arial" panose="020B0604020202020204" pitchFamily="34" charset="0"/>
              <a:ea typeface="ＭＳ Ｐゴシック" panose="020B0600070205080204" pitchFamily="34" charset="-128"/>
            </a:endParaRPr>
          </a:p>
          <a:p>
            <a:endParaRPr lang="en-US" altLang="en-US" strike="sngStrike" dirty="0">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5CBA1359-F597-45EE-9807-31EC9065E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83"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575123" indent="-38110168" defTabSz="949283"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495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2991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486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5982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48CBF7C-214A-44C2-8874-E6BBCA3D8439}" type="slidenum">
              <a:rPr lang="en-US" altLang="en-US" sz="1200" baseline="0"/>
              <a:pPr/>
              <a:t>4</a:t>
            </a:fld>
            <a:endParaRPr lang="en-US" altLang="en-US" sz="1200" baseline="0" dirty="0"/>
          </a:p>
        </p:txBody>
      </p:sp>
    </p:spTree>
    <p:extLst>
      <p:ext uri="{BB962C8B-B14F-4D97-AF65-F5344CB8AC3E}">
        <p14:creationId xmlns:p14="http://schemas.microsoft.com/office/powerpoint/2010/main" val="387744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910">
              <a:defRPr/>
            </a:pPr>
            <a:r>
              <a:rPr lang="en-US" altLang="en-US" b="1" dirty="0"/>
              <a:t>Instructor notes: </a:t>
            </a:r>
          </a:p>
          <a:p>
            <a:pPr defTabSz="929910">
              <a:defRPr/>
            </a:pPr>
            <a:endParaRPr lang="en-US" altLang="en-US" b="1" dirty="0"/>
          </a:p>
          <a:p>
            <a:pPr defTabSz="929910">
              <a:defRPr/>
            </a:pPr>
            <a:r>
              <a:rPr lang="en-US" altLang="en-US" b="0" dirty="0"/>
              <a:t>Essential workers with increased risk factors are those with close contact with known or unknown people who are contagious with SARS CoV-2. </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5</a:t>
            </a:fld>
            <a:endParaRPr lang="en-US" altLang="en-US" dirty="0"/>
          </a:p>
        </p:txBody>
      </p:sp>
    </p:spTree>
    <p:extLst>
      <p:ext uri="{BB962C8B-B14F-4D97-AF65-F5344CB8AC3E}">
        <p14:creationId xmlns:p14="http://schemas.microsoft.com/office/powerpoint/2010/main" val="82825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Most </a:t>
            </a:r>
            <a:r>
              <a:rPr lang="en-US" sz="1000" dirty="0"/>
              <a:t>estimates of the incubation period for COVID-19 range from 1-14 days, most commonly around five days. The “incubation period” means the time between catching the virus and beginning to have symptoms of the disease.</a:t>
            </a:r>
          </a:p>
          <a:p>
            <a:endParaRPr lang="en-US" altLang="en-US" sz="1000" dirty="0">
              <a:ea typeface="ＭＳ Ｐゴシック" panose="020B0600070205080204" pitchFamily="34" charset="-128"/>
            </a:endParaRPr>
          </a:p>
          <a:p>
            <a:r>
              <a:rPr lang="en-US" altLang="en-US" sz="1000" dirty="0">
                <a:ea typeface="ＭＳ Ｐゴシック" panose="020B0600070205080204" pitchFamily="34" charset="-128"/>
              </a:rPr>
              <a:t>This can be longer in some people, especially children and people with weakened immune systems and in people infected with the new COVID-19 virus.</a:t>
            </a:r>
          </a:p>
          <a:p>
            <a:endParaRPr lang="en-US" altLang="en-US" sz="1000" dirty="0">
              <a:ea typeface="ＭＳ Ｐゴシック" panose="020B0600070205080204" pitchFamily="34" charset="-128"/>
            </a:endParaRPr>
          </a:p>
          <a:p>
            <a:r>
              <a:rPr lang="en-US" sz="1000" b="1" dirty="0" smtClean="0"/>
              <a:t>Can </a:t>
            </a:r>
            <a:r>
              <a:rPr lang="en-US" sz="1000" b="1" dirty="0"/>
              <a:t>someone spread the virus without being sick?</a:t>
            </a:r>
          </a:p>
          <a:p>
            <a:r>
              <a:rPr lang="en-US" sz="1000" dirty="0"/>
              <a:t>People are thought to be most contagious when they are most symptomatic (the sickest).</a:t>
            </a:r>
          </a:p>
          <a:p>
            <a:r>
              <a:rPr lang="en-US" sz="1000" dirty="0"/>
              <a:t>Some spread might be possible before people show </a:t>
            </a:r>
            <a:r>
              <a:rPr lang="en-US" sz="1000" dirty="0" smtClean="0"/>
              <a:t>symptoms. There </a:t>
            </a:r>
            <a:r>
              <a:rPr lang="en-US" sz="1000" dirty="0"/>
              <a:t>have been reports of this occurring with this new coronavirus, but this is not thought to be the main way the virus spreads</a:t>
            </a:r>
            <a:r>
              <a:rPr lang="en-US" sz="1000" dirty="0" smtClean="0"/>
              <a:t>.</a:t>
            </a:r>
            <a:endParaRPr lang="en-US" sz="100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6</a:t>
            </a:fld>
            <a:endParaRPr lang="en-US" altLang="en-US" dirty="0"/>
          </a:p>
        </p:txBody>
      </p:sp>
    </p:spTree>
    <p:extLst>
      <p:ext uri="{BB962C8B-B14F-4D97-AF65-F5344CB8AC3E}">
        <p14:creationId xmlns:p14="http://schemas.microsoft.com/office/powerpoint/2010/main" val="28426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8046360-0194-43A9-BE99-E4AD05FB30E8}"/>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F19D73C-3B73-4036-956E-83A11BF3019E}"/>
              </a:ext>
            </a:extLst>
          </p:cNvPr>
          <p:cNvSpPr>
            <a:spLocks noGrp="1"/>
          </p:cNvSpPr>
          <p:nvPr>
            <p:ph type="body" idx="1"/>
          </p:nvPr>
        </p:nvSpPr>
        <p:spPr>
          <a:xfrm>
            <a:off x="701040" y="4473891"/>
            <a:ext cx="560832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smtClean="0"/>
              <a:t> </a:t>
            </a:r>
            <a:r>
              <a:rPr lang="en-US" dirty="0"/>
              <a:t>People with COVID-19 have had a wide range of symptoms reported – ranging from mild symptoms to severe illness. Symptoms may appear </a:t>
            </a:r>
            <a:r>
              <a:rPr lang="en-US" b="1" dirty="0"/>
              <a:t>2-14 days after exposure</a:t>
            </a:r>
            <a:r>
              <a:rPr lang="en-US" dirty="0"/>
              <a:t> </a:t>
            </a:r>
            <a:r>
              <a:rPr lang="en-US" b="1" dirty="0"/>
              <a:t>to the virus.</a:t>
            </a:r>
            <a:r>
              <a:rPr lang="en-US" dirty="0"/>
              <a:t> People with these symptoms may have COVID-19</a:t>
            </a:r>
            <a:r>
              <a:rPr lang="en-US" dirty="0" smtClean="0"/>
              <a:t>:</a:t>
            </a:r>
          </a:p>
          <a:p>
            <a:endParaRPr lang="en-US" dirty="0" smtClean="0"/>
          </a:p>
          <a:p>
            <a:r>
              <a:rPr lang="en-US" dirty="0" smtClean="0"/>
              <a:t>Most common symptoms</a:t>
            </a:r>
            <a:endParaRPr lang="en-US" dirty="0"/>
          </a:p>
          <a:p>
            <a:pPr marL="171450" indent="-171450">
              <a:buFont typeface="Wingdings" panose="05000000000000000000" pitchFamily="2" charset="2"/>
              <a:buChar char="§"/>
            </a:pPr>
            <a:r>
              <a:rPr lang="en-US" dirty="0"/>
              <a:t>Fever or chills</a:t>
            </a:r>
          </a:p>
          <a:p>
            <a:pPr marL="171450" indent="-171450">
              <a:buFont typeface="Wingdings" panose="05000000000000000000" pitchFamily="2" charset="2"/>
              <a:buChar char="§"/>
            </a:pPr>
            <a:r>
              <a:rPr lang="en-US" dirty="0"/>
              <a:t>Cough</a:t>
            </a:r>
          </a:p>
          <a:p>
            <a:pPr marL="171450" indent="-171450">
              <a:buFont typeface="Wingdings" panose="05000000000000000000" pitchFamily="2" charset="2"/>
              <a:buChar char="§"/>
            </a:pPr>
            <a:r>
              <a:rPr lang="en-US" dirty="0"/>
              <a:t>Shortness of breath or difficulty </a:t>
            </a:r>
            <a:r>
              <a:rPr lang="en-US" dirty="0" smtClean="0"/>
              <a:t>breathing</a:t>
            </a:r>
          </a:p>
          <a:p>
            <a:endParaRPr lang="en-US" dirty="0" smtClean="0"/>
          </a:p>
          <a:p>
            <a:r>
              <a:rPr lang="en-US" dirty="0" smtClean="0"/>
              <a:t>Other symptoms:</a:t>
            </a:r>
            <a:endParaRPr lang="en-US" dirty="0"/>
          </a:p>
          <a:p>
            <a:pPr marL="171450" indent="-171450">
              <a:buFont typeface="Wingdings" panose="05000000000000000000" pitchFamily="2" charset="2"/>
              <a:buChar char="§"/>
            </a:pPr>
            <a:r>
              <a:rPr lang="en-US" dirty="0"/>
              <a:t>Fatigue</a:t>
            </a:r>
          </a:p>
          <a:p>
            <a:pPr marL="171450" indent="-171450">
              <a:buFont typeface="Wingdings" panose="05000000000000000000" pitchFamily="2" charset="2"/>
              <a:buChar char="§"/>
            </a:pPr>
            <a:r>
              <a:rPr lang="en-US" dirty="0"/>
              <a:t>Muscle or body aches</a:t>
            </a:r>
          </a:p>
          <a:p>
            <a:pPr marL="171450" indent="-171450">
              <a:buFont typeface="Wingdings" panose="05000000000000000000" pitchFamily="2" charset="2"/>
              <a:buChar char="§"/>
            </a:pPr>
            <a:r>
              <a:rPr lang="en-US" dirty="0"/>
              <a:t>Headache</a:t>
            </a:r>
          </a:p>
          <a:p>
            <a:pPr marL="171450" indent="-171450">
              <a:buFont typeface="Wingdings" panose="05000000000000000000" pitchFamily="2" charset="2"/>
              <a:buChar char="§"/>
            </a:pPr>
            <a:r>
              <a:rPr lang="en-US" dirty="0"/>
              <a:t>New loss of taste or smell</a:t>
            </a:r>
          </a:p>
          <a:p>
            <a:pPr marL="171450" indent="-171450">
              <a:buFont typeface="Wingdings" panose="05000000000000000000" pitchFamily="2" charset="2"/>
              <a:buChar char="§"/>
            </a:pPr>
            <a:r>
              <a:rPr lang="en-US" dirty="0"/>
              <a:t>Sore throat</a:t>
            </a:r>
          </a:p>
          <a:p>
            <a:pPr marL="171450" indent="-171450">
              <a:buFont typeface="Wingdings" panose="05000000000000000000" pitchFamily="2" charset="2"/>
              <a:buChar char="§"/>
            </a:pPr>
            <a:r>
              <a:rPr lang="en-US" dirty="0"/>
              <a:t>Congestion or runny nose</a:t>
            </a:r>
          </a:p>
          <a:p>
            <a:pPr marL="171450" indent="-171450">
              <a:buFont typeface="Wingdings" panose="05000000000000000000" pitchFamily="2" charset="2"/>
              <a:buChar char="§"/>
            </a:pPr>
            <a:r>
              <a:rPr lang="en-US" dirty="0"/>
              <a:t>Nausea or vomiting</a:t>
            </a:r>
          </a:p>
          <a:p>
            <a:pPr marL="171450" indent="-171450">
              <a:buFont typeface="Wingdings" panose="05000000000000000000" pitchFamily="2" charset="2"/>
              <a:buChar char="§"/>
            </a:pPr>
            <a:r>
              <a:rPr lang="en-US" dirty="0"/>
              <a:t>Diarrhea</a:t>
            </a:r>
          </a:p>
          <a:p>
            <a:endParaRPr lang="en-US" dirty="0" smtClean="0"/>
          </a:p>
          <a:p>
            <a:r>
              <a:rPr lang="en-US" dirty="0" smtClean="0"/>
              <a:t>This </a:t>
            </a:r>
            <a:r>
              <a:rPr lang="en-US" dirty="0"/>
              <a:t>list does not include all possible symptoms. </a:t>
            </a:r>
            <a:r>
              <a:rPr lang="en-US" dirty="0" smtClean="0"/>
              <a:t>The CDC </a:t>
            </a:r>
            <a:r>
              <a:rPr lang="en-US" dirty="0"/>
              <a:t>will continue to update this list as we learn more about COVID-19.</a:t>
            </a:r>
          </a:p>
          <a:p>
            <a:r>
              <a:rPr lang="en-US" dirty="0"/>
              <a:t/>
            </a:r>
            <a:br>
              <a:rPr lang="en-US" dirty="0"/>
            </a:br>
            <a:endParaRPr lang="en-US" sz="1100" dirty="0"/>
          </a:p>
          <a:p>
            <a:endParaRPr lang="en-US" altLang="en-US" sz="1100" b="1" dirty="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41A6B1B0-E63B-4DAF-852F-8E261BB5C3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652428" indent="-38186541" defTabSz="951186"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588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31774"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766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6354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EFBF281-73D9-496E-A9AC-C98A4EE1C50F}" type="slidenum">
              <a:rPr lang="en-US" altLang="en-US" sz="1200" baseline="0"/>
              <a:pPr/>
              <a:t>7</a:t>
            </a:fld>
            <a:endParaRPr lang="en-US" altLang="en-US" sz="1200" baseline="0" dirty="0"/>
          </a:p>
        </p:txBody>
      </p:sp>
    </p:spTree>
    <p:extLst>
      <p:ext uri="{BB962C8B-B14F-4D97-AF65-F5344CB8AC3E}">
        <p14:creationId xmlns:p14="http://schemas.microsoft.com/office/powerpoint/2010/main" val="76873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05119E7-BE96-4F66-BB77-1E5564FAE25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CDD8612-B488-4174-8664-69833F117EE4}"/>
              </a:ext>
            </a:extLst>
          </p:cNvPr>
          <p:cNvSpPr>
            <a:spLocks noGrp="1"/>
          </p:cNvSpPr>
          <p:nvPr>
            <p:ph type="body" idx="1"/>
          </p:nvPr>
        </p:nvSpPr>
        <p:spPr>
          <a:xfrm>
            <a:off x="701040" y="4473891"/>
            <a:ext cx="5608320" cy="43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ea typeface="ＭＳ Ｐゴシック" panose="020B0600070205080204" pitchFamily="34" charset="-128"/>
              </a:rPr>
              <a:t>As </a:t>
            </a:r>
            <a:r>
              <a:rPr lang="en-US" altLang="en-US" sz="1000" dirty="0">
                <a:ea typeface="ＭＳ Ｐゴシック" panose="020B0600070205080204" pitchFamily="34" charset="-128"/>
              </a:rPr>
              <a:t>is the case with seasonal flu, certain conditions appear to put some individuals at increased risk of complications associated with COVID-19. </a:t>
            </a:r>
            <a:r>
              <a:rPr lang="en-US" sz="1000" dirty="0" smtClean="0"/>
              <a:t>This includes older </a:t>
            </a:r>
            <a:r>
              <a:rPr lang="en-US" sz="1000" dirty="0"/>
              <a:t>adults and people who have serious chronic medical conditions like: </a:t>
            </a:r>
          </a:p>
          <a:p>
            <a:pPr marL="640594" lvl="1" indent="-174708">
              <a:buFont typeface="Arial" panose="020B0604020202020204" pitchFamily="34" charset="0"/>
              <a:buChar char="•"/>
            </a:pPr>
            <a:r>
              <a:rPr lang="en-US" sz="1000" dirty="0"/>
              <a:t>Heart disease</a:t>
            </a:r>
          </a:p>
          <a:p>
            <a:pPr marL="640594" lvl="1" indent="-174708">
              <a:buFont typeface="Arial" panose="020B0604020202020204" pitchFamily="34" charset="0"/>
              <a:buChar char="•"/>
            </a:pPr>
            <a:r>
              <a:rPr lang="en-US" sz="1000" dirty="0"/>
              <a:t>Diabetes</a:t>
            </a:r>
          </a:p>
          <a:p>
            <a:pPr marL="640594" lvl="1" indent="-174708">
              <a:buFont typeface="Arial" panose="020B0604020202020204" pitchFamily="34" charset="0"/>
              <a:buChar char="•"/>
            </a:pPr>
            <a:r>
              <a:rPr lang="en-US" sz="1000" dirty="0"/>
              <a:t>Lung disease</a:t>
            </a:r>
          </a:p>
          <a:p>
            <a:pPr lvl="1"/>
            <a:endParaRPr lang="en-US" sz="1000" dirty="0"/>
          </a:p>
          <a:p>
            <a:r>
              <a:rPr lang="en-US" sz="1000" dirty="0"/>
              <a:t>If a COVID-19 outbreak happens in your community, it could last for a long time. (An outbreak is when a large number of people suddenly get sick). Depending on how severe the outbreak is, public health officials may recommend community actions to reduce people’s risk of being exposed to COVID-19. </a:t>
            </a:r>
            <a:r>
              <a:rPr lang="en-US" sz="1000" dirty="0" smtClean="0"/>
              <a:t>For example, the Governor has issued Executive Orders in response to the COVID-19 pandemic.</a:t>
            </a:r>
          </a:p>
          <a:p>
            <a:r>
              <a:rPr lang="en-US" sz="1000" dirty="0" smtClean="0"/>
              <a:t>These </a:t>
            </a:r>
            <a:r>
              <a:rPr lang="en-US" sz="1000" dirty="0"/>
              <a:t>actions can slow the spread and reduce the impact of disease</a:t>
            </a:r>
            <a:r>
              <a:rPr lang="en-US" sz="1000" dirty="0" smtClean="0"/>
              <a:t>.</a:t>
            </a:r>
          </a:p>
          <a:p>
            <a:endParaRPr lang="en-US" sz="1000" dirty="0"/>
          </a:p>
          <a:p>
            <a:r>
              <a:rPr lang="en-US" sz="1000" dirty="0"/>
              <a:t>If you are at higher risk for serious illness from COVID-19 because of your age or because you have a serious long-term health problem, it is extra important for you to take actions to reduce your risk of getting sick with the disease.</a:t>
            </a:r>
          </a:p>
          <a:p>
            <a:endParaRPr lang="en-US" sz="1000" dirty="0"/>
          </a:p>
          <a:p>
            <a:r>
              <a:rPr lang="en-US" sz="1000" dirty="0"/>
              <a:t>NOTE:  The rates of infection may be biased higher for older people because we more easily identify infections with severe illness.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5C306C5-8347-4456-8B08-FADCF56B73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8652428" indent="-38186541" defTabSz="951186"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6588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31774"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9766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63547"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A7AD443-AA9B-4103-8053-8D695BB63EB3}" type="slidenum">
              <a:rPr lang="en-US" altLang="en-US" sz="1200" baseline="0"/>
              <a:pPr/>
              <a:t>8</a:t>
            </a:fld>
            <a:endParaRPr lang="en-US" altLang="en-US" sz="1200" baseline="0" dirty="0"/>
          </a:p>
        </p:txBody>
      </p:sp>
    </p:spTree>
    <p:extLst>
      <p:ext uri="{BB962C8B-B14F-4D97-AF65-F5344CB8AC3E}">
        <p14:creationId xmlns:p14="http://schemas.microsoft.com/office/powerpoint/2010/main" val="80814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sz="1100" dirty="0" smtClean="0"/>
              <a:t>This </a:t>
            </a:r>
            <a:r>
              <a:rPr lang="en-US" sz="1100" dirty="0"/>
              <a:t>list of severe symptoms is not all inclusive. Please consult your medical provider for any other symptoms that are severe or concerning.</a:t>
            </a:r>
          </a:p>
          <a:p>
            <a:pPr defTabSz="931774" fontAlgn="base">
              <a:spcBef>
                <a:spcPct val="30000"/>
              </a:spcBef>
              <a:spcAft>
                <a:spcPct val="0"/>
              </a:spcAft>
              <a:defRPr/>
            </a:pPr>
            <a:endParaRPr lang="en-US" sz="1100" dirty="0"/>
          </a:p>
          <a:p>
            <a:pPr defTabSz="931774" fontAlgn="base">
              <a:spcBef>
                <a:spcPct val="30000"/>
              </a:spcBef>
              <a:spcAft>
                <a:spcPct val="0"/>
              </a:spcAft>
              <a:defRPr/>
            </a:pPr>
            <a:r>
              <a:rPr lang="en-US" sz="1100" dirty="0"/>
              <a:t>The reason to stay away from emergency rooms, hospitals, and family doctors is to avoid spreading SARS-CoV-2 to others. For most healthy people, the illness will be mild, and you can recover at home by drinking lots of fluids and use of over the counter medications. You should also separate yourself from other people at home and practice good personal and environmental hygiene.</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9</a:t>
            </a:fld>
            <a:endParaRPr lang="en-US" altLang="en-US" dirty="0"/>
          </a:p>
        </p:txBody>
      </p:sp>
    </p:spTree>
    <p:extLst>
      <p:ext uri="{BB962C8B-B14F-4D97-AF65-F5344CB8AC3E}">
        <p14:creationId xmlns:p14="http://schemas.microsoft.com/office/powerpoint/2010/main" val="196441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8288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0000"/>
                    <a:lumOff val="10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r>
              <a:rPr lang="en-US"/>
              <a:t>7/27/20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5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8690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0"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6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1878600" y="703694"/>
            <a:ext cx="14530800" cy="103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48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endParaRPr/>
          </a:p>
        </p:txBody>
      </p:sp>
      <p:sp>
        <p:nvSpPr>
          <p:cNvPr id="4" name="Rectangle 3"/>
          <p:cNvSpPr/>
          <p:nvPr userDrawn="1"/>
        </p:nvSpPr>
        <p:spPr>
          <a:xfrm>
            <a:off x="0" y="1"/>
            <a:ext cx="18288000" cy="289775"/>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7018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8" name="Google Shape;38;p4"/>
          <p:cNvSpPr txBox="1">
            <a:spLocks noGrp="1"/>
          </p:cNvSpPr>
          <p:nvPr>
            <p:ph type="title"/>
          </p:nvPr>
        </p:nvSpPr>
        <p:spPr>
          <a:xfrm>
            <a:off x="1440150" y="2266300"/>
            <a:ext cx="7144200" cy="20172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Roboto Slab Regular"/>
                <a:ea typeface="Roboto Slab Regular"/>
                <a:cs typeface="Roboto Slab Regular"/>
                <a:sym typeface="Roboto Slab Regular"/>
              </a:defRPr>
            </a:lvl2pPr>
            <a:lvl3pPr lvl="2" rtl="0">
              <a:spcBef>
                <a:spcPts val="0"/>
              </a:spcBef>
              <a:spcAft>
                <a:spcPts val="0"/>
              </a:spcAft>
              <a:buNone/>
              <a:defRPr>
                <a:solidFill>
                  <a:srgbClr val="FFFFFF"/>
                </a:solidFill>
                <a:latin typeface="Roboto Slab Regular"/>
                <a:ea typeface="Roboto Slab Regular"/>
                <a:cs typeface="Roboto Slab Regular"/>
                <a:sym typeface="Roboto Slab Regular"/>
              </a:defRPr>
            </a:lvl3pPr>
            <a:lvl4pPr lvl="3" rtl="0">
              <a:spcBef>
                <a:spcPts val="0"/>
              </a:spcBef>
              <a:spcAft>
                <a:spcPts val="0"/>
              </a:spcAft>
              <a:buNone/>
              <a:defRPr>
                <a:solidFill>
                  <a:srgbClr val="FFFFFF"/>
                </a:solidFill>
                <a:latin typeface="Roboto Slab Regular"/>
                <a:ea typeface="Roboto Slab Regular"/>
                <a:cs typeface="Roboto Slab Regular"/>
                <a:sym typeface="Roboto Slab Regular"/>
              </a:defRPr>
            </a:lvl4pPr>
            <a:lvl5pPr lvl="4" rtl="0">
              <a:spcBef>
                <a:spcPts val="0"/>
              </a:spcBef>
              <a:spcAft>
                <a:spcPts val="0"/>
              </a:spcAft>
              <a:buNone/>
              <a:defRPr>
                <a:solidFill>
                  <a:srgbClr val="FFFFFF"/>
                </a:solidFill>
                <a:latin typeface="Roboto Slab Regular"/>
                <a:ea typeface="Roboto Slab Regular"/>
                <a:cs typeface="Roboto Slab Regular"/>
                <a:sym typeface="Roboto Slab Regular"/>
              </a:defRPr>
            </a:lvl5pPr>
            <a:lvl6pPr lvl="5" rtl="0">
              <a:spcBef>
                <a:spcPts val="0"/>
              </a:spcBef>
              <a:spcAft>
                <a:spcPts val="0"/>
              </a:spcAft>
              <a:buNone/>
              <a:defRPr>
                <a:solidFill>
                  <a:srgbClr val="FFFFFF"/>
                </a:solidFill>
                <a:latin typeface="Roboto Slab Regular"/>
                <a:ea typeface="Roboto Slab Regular"/>
                <a:cs typeface="Roboto Slab Regular"/>
                <a:sym typeface="Roboto Slab Regular"/>
              </a:defRPr>
            </a:lvl6pPr>
            <a:lvl7pPr lvl="6" rtl="0">
              <a:spcBef>
                <a:spcPts val="0"/>
              </a:spcBef>
              <a:spcAft>
                <a:spcPts val="0"/>
              </a:spcAft>
              <a:buNone/>
              <a:defRPr>
                <a:solidFill>
                  <a:srgbClr val="FFFFFF"/>
                </a:solidFill>
                <a:latin typeface="Roboto Slab Regular"/>
                <a:ea typeface="Roboto Slab Regular"/>
                <a:cs typeface="Roboto Slab Regular"/>
                <a:sym typeface="Roboto Slab Regular"/>
              </a:defRPr>
            </a:lvl7pPr>
            <a:lvl8pPr lvl="7" rtl="0">
              <a:spcBef>
                <a:spcPts val="0"/>
              </a:spcBef>
              <a:spcAft>
                <a:spcPts val="0"/>
              </a:spcAft>
              <a:buNone/>
              <a:defRPr>
                <a:solidFill>
                  <a:srgbClr val="FFFFFF"/>
                </a:solidFill>
                <a:latin typeface="Roboto Slab Regular"/>
                <a:ea typeface="Roboto Slab Regular"/>
                <a:cs typeface="Roboto Slab Regular"/>
                <a:sym typeface="Roboto Slab Regular"/>
              </a:defRPr>
            </a:lvl8pPr>
            <a:lvl9pPr lvl="8" rtl="0">
              <a:spcBef>
                <a:spcPts val="0"/>
              </a:spcBef>
              <a:spcAft>
                <a:spcPts val="0"/>
              </a:spcAft>
              <a:buNone/>
              <a:defRPr>
                <a:solidFill>
                  <a:srgbClr val="FFFFFF"/>
                </a:solidFill>
                <a:latin typeface="Roboto Slab Regular"/>
                <a:ea typeface="Roboto Slab Regular"/>
                <a:cs typeface="Roboto Slab Regular"/>
                <a:sym typeface="Roboto Slab Regular"/>
              </a:defRPr>
            </a:lvl9pPr>
          </a:lstStyle>
          <a:p>
            <a:endParaRPr/>
          </a:p>
        </p:txBody>
      </p:sp>
      <p:sp>
        <p:nvSpPr>
          <p:cNvPr id="39" name="Google Shape;39;p4"/>
          <p:cNvSpPr txBox="1">
            <a:spLocks noGrp="1"/>
          </p:cNvSpPr>
          <p:nvPr>
            <p:ph type="subTitle" idx="1"/>
          </p:nvPr>
        </p:nvSpPr>
        <p:spPr>
          <a:xfrm flipH="1">
            <a:off x="1440150" y="4517518"/>
            <a:ext cx="10384200" cy="4212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801">
                <a:solidFill>
                  <a:schemeClr val="accent2"/>
                </a:solidFill>
              </a:defRPr>
            </a:lvl1pPr>
            <a:lvl2pPr lvl="1" rtl="0">
              <a:lnSpc>
                <a:spcPct val="100000"/>
              </a:lnSpc>
              <a:spcBef>
                <a:spcPts val="0"/>
              </a:spcBef>
              <a:spcAft>
                <a:spcPts val="0"/>
              </a:spcAft>
              <a:buNone/>
              <a:defRPr sz="2801">
                <a:solidFill>
                  <a:schemeClr val="accent2"/>
                </a:solidFill>
              </a:defRPr>
            </a:lvl2pPr>
            <a:lvl3pPr lvl="2" rtl="0">
              <a:lnSpc>
                <a:spcPct val="100000"/>
              </a:lnSpc>
              <a:spcBef>
                <a:spcPts val="0"/>
              </a:spcBef>
              <a:spcAft>
                <a:spcPts val="0"/>
              </a:spcAft>
              <a:buNone/>
              <a:defRPr sz="2801">
                <a:solidFill>
                  <a:schemeClr val="accent2"/>
                </a:solidFill>
              </a:defRPr>
            </a:lvl3pPr>
            <a:lvl4pPr lvl="3" rtl="0">
              <a:lnSpc>
                <a:spcPct val="100000"/>
              </a:lnSpc>
              <a:spcBef>
                <a:spcPts val="0"/>
              </a:spcBef>
              <a:spcAft>
                <a:spcPts val="0"/>
              </a:spcAft>
              <a:buNone/>
              <a:defRPr sz="2801">
                <a:solidFill>
                  <a:schemeClr val="accent2"/>
                </a:solidFill>
              </a:defRPr>
            </a:lvl4pPr>
            <a:lvl5pPr lvl="4" rtl="0">
              <a:lnSpc>
                <a:spcPct val="100000"/>
              </a:lnSpc>
              <a:spcBef>
                <a:spcPts val="0"/>
              </a:spcBef>
              <a:spcAft>
                <a:spcPts val="0"/>
              </a:spcAft>
              <a:buNone/>
              <a:defRPr sz="2801">
                <a:solidFill>
                  <a:schemeClr val="accent2"/>
                </a:solidFill>
              </a:defRPr>
            </a:lvl5pPr>
            <a:lvl6pPr lvl="5" rtl="0">
              <a:lnSpc>
                <a:spcPct val="100000"/>
              </a:lnSpc>
              <a:spcBef>
                <a:spcPts val="0"/>
              </a:spcBef>
              <a:spcAft>
                <a:spcPts val="0"/>
              </a:spcAft>
              <a:buNone/>
              <a:defRPr sz="2801">
                <a:solidFill>
                  <a:schemeClr val="accent2"/>
                </a:solidFill>
              </a:defRPr>
            </a:lvl6pPr>
            <a:lvl7pPr lvl="6" rtl="0">
              <a:lnSpc>
                <a:spcPct val="100000"/>
              </a:lnSpc>
              <a:spcBef>
                <a:spcPts val="0"/>
              </a:spcBef>
              <a:spcAft>
                <a:spcPts val="0"/>
              </a:spcAft>
              <a:buNone/>
              <a:defRPr sz="2801">
                <a:solidFill>
                  <a:schemeClr val="accent2"/>
                </a:solidFill>
              </a:defRPr>
            </a:lvl7pPr>
            <a:lvl8pPr lvl="7" rtl="0">
              <a:lnSpc>
                <a:spcPct val="100000"/>
              </a:lnSpc>
              <a:spcBef>
                <a:spcPts val="0"/>
              </a:spcBef>
              <a:spcAft>
                <a:spcPts val="0"/>
              </a:spcAft>
              <a:buNone/>
              <a:defRPr sz="2801">
                <a:solidFill>
                  <a:schemeClr val="accent2"/>
                </a:solidFill>
              </a:defRPr>
            </a:lvl8pPr>
            <a:lvl9pPr lvl="8" rtl="0">
              <a:lnSpc>
                <a:spcPct val="100000"/>
              </a:lnSpc>
              <a:spcBef>
                <a:spcPts val="0"/>
              </a:spcBef>
              <a:spcAft>
                <a:spcPts val="0"/>
              </a:spcAft>
              <a:buNone/>
              <a:defRPr sz="2801">
                <a:solidFill>
                  <a:schemeClr val="accent2"/>
                </a:solidFill>
              </a:defRPr>
            </a:lvl9pPr>
          </a:lstStyle>
          <a:p>
            <a:endParaRPr/>
          </a:p>
        </p:txBody>
      </p:sp>
      <p:sp>
        <p:nvSpPr>
          <p:cNvPr id="5" name="Rectangle 4"/>
          <p:cNvSpPr/>
          <p:nvPr userDrawn="1"/>
        </p:nvSpPr>
        <p:spPr>
          <a:xfrm>
            <a:off x="0" y="1"/>
            <a:ext cx="18288000" cy="289775"/>
          </a:xfrm>
          <a:prstGeom prst="rect">
            <a:avLst/>
          </a:prstGeom>
          <a:gradFill>
            <a:gsLst>
              <a:gs pos="0">
                <a:srgbClr val="002948"/>
              </a:gs>
              <a:gs pos="36000">
                <a:srgbClr val="002948"/>
              </a:gs>
              <a:gs pos="44000">
                <a:schemeClr val="accent4">
                  <a:lumMod val="60000"/>
                  <a:lumOff val="40000"/>
                </a:schemeClr>
              </a:gs>
              <a:gs pos="100000">
                <a:schemeClr val="accent4">
                  <a:lumMod val="40000"/>
                  <a:lumOff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418308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736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
            <a:ext cx="18288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12580263" y="7896159"/>
            <a:ext cx="0" cy="1371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0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2"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149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536192" y="877824"/>
            <a:ext cx="14580108" cy="2249424"/>
          </a:xfrm>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2">
                    <a:lumMod val="75000"/>
                  </a:schemeClr>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3980"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2">
                    <a:lumMod val="75000"/>
                  </a:schemeClr>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3980" y="4451682"/>
            <a:ext cx="7132320" cy="5012358"/>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1267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867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152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1217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2">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0000"/>
                    <a:lumOff val="10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9" name="Straight Connector 8"/>
          <p:cNvCxnSpPr/>
          <p:nvPr/>
        </p:nvCxnSpPr>
        <p:spPr>
          <a:xfrm flipV="1">
            <a:off x="12580263" y="7896159"/>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95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07"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2" y="9706056"/>
            <a:ext cx="3231213"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96DFF08F-DC6B-4601-B491-B0F83F6DD2DA}" type="datetimeFigureOut">
              <a:rPr lang="en-US" dirty="0"/>
              <a:pPr/>
              <a:t>9/1/2021</a:t>
            </a:fld>
            <a:endParaRPr lang="en-US"/>
          </a:p>
        </p:txBody>
      </p:sp>
      <p:sp>
        <p:nvSpPr>
          <p:cNvPr id="5" name="Footer Placeholder 4"/>
          <p:cNvSpPr>
            <a:spLocks noGrp="1"/>
          </p:cNvSpPr>
          <p:nvPr>
            <p:ph type="ftr" sz="quarter" idx="3"/>
          </p:nvPr>
        </p:nvSpPr>
        <p:spPr>
          <a:xfrm>
            <a:off x="7264398" y="9706056"/>
            <a:ext cx="8852187" cy="411480"/>
          </a:xfrm>
          <a:prstGeom prst="rect">
            <a:avLst/>
          </a:prstGeom>
        </p:spPr>
        <p:txBody>
          <a:bodyPr vert="horz" lIns="91440" tIns="45720" rIns="91440" bIns="45720" rtlCol="0" anchor="ctr"/>
          <a:lstStyle>
            <a:lvl1pPr algn="r">
              <a:defRPr sz="15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6256001" y="9706056"/>
            <a:ext cx="1460499" cy="411480"/>
          </a:xfrm>
          <a:prstGeom prst="rect">
            <a:avLst/>
          </a:prstGeom>
        </p:spPr>
        <p:txBody>
          <a:bodyPr vert="horz" lIns="91440" tIns="45720" rIns="91440" bIns="45720" rtlCol="0" anchor="ctr"/>
          <a:lstStyle>
            <a:lvl1pPr algn="l">
              <a:defRPr sz="1500">
                <a:solidFill>
                  <a:schemeClr val="tx1">
                    <a:lumMod val="90000"/>
                    <a:lumOff val="10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11309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1371600" rtl="0" eaLnBrk="1" latinLnBrk="0" hangingPunct="1">
        <a:lnSpc>
          <a:spcPct val="80000"/>
        </a:lnSpc>
        <a:spcBef>
          <a:spcPct val="0"/>
        </a:spcBef>
        <a:buNone/>
        <a:defRPr sz="7500" kern="1200" cap="all" spc="150" baseline="0">
          <a:solidFill>
            <a:schemeClr val="tx1">
              <a:lumMod val="90000"/>
              <a:lumOff val="10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2"/>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2"/>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pressenza.com/2020/03/coronavirus-a-doorway-to-the-rebirth-of-human-civilisa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covid-19"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li.virginia.gov/vosh-programs/consult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redcap.vdh.virginia.gov/redcap/surveys/?s=LRHNP89XPK" TargetMode="External"/><Relationship Id="rId4" Type="http://schemas.openxmlformats.org/officeDocument/2006/relationships/hyperlink" Target="https://www.doli.virginia.gov/covid-19-outreach-education-and-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dc.gov/coronavirus/2019-ncov/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7CFC73E-3E90-4B19-A7DF-7423745399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39952"/>
            <a:ext cx="18288000" cy="344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Tw Cen MT" panose="020B0602020104020603"/>
            </a:endParaRPr>
          </a:p>
        </p:txBody>
      </p:sp>
      <p:sp>
        <p:nvSpPr>
          <p:cNvPr id="2" name="Title 1"/>
          <p:cNvSpPr>
            <a:spLocks noGrp="1"/>
          </p:cNvSpPr>
          <p:nvPr>
            <p:ph type="ctrTitle"/>
          </p:nvPr>
        </p:nvSpPr>
        <p:spPr>
          <a:xfrm>
            <a:off x="685800" y="7440206"/>
            <a:ext cx="11658600" cy="2194560"/>
          </a:xfrm>
        </p:spPr>
        <p:txBody>
          <a:bodyPr>
            <a:normAutofit/>
          </a:bodyPr>
          <a:lstStyle/>
          <a:p>
            <a:pPr>
              <a:spcBef>
                <a:spcPts val="0"/>
              </a:spcBef>
              <a:spcAft>
                <a:spcPts val="300"/>
              </a:spcAft>
            </a:pPr>
            <a:r>
              <a:rPr lang="en-US" sz="4200" dirty="0">
                <a:solidFill>
                  <a:srgbClr val="FFFFFF"/>
                </a:solidFill>
                <a:latin typeface="TW Cen MT"/>
              </a:rPr>
              <a:t> </a:t>
            </a:r>
            <a:endParaRPr lang="en-US" sz="4200" dirty="0">
              <a:solidFill>
                <a:srgbClr val="FFFFFF"/>
              </a:solidFill>
            </a:endParaRPr>
          </a:p>
        </p:txBody>
      </p:sp>
      <p:sp>
        <p:nvSpPr>
          <p:cNvPr id="3" name="Subtitle 2"/>
          <p:cNvSpPr>
            <a:spLocks noGrp="1"/>
          </p:cNvSpPr>
          <p:nvPr>
            <p:ph type="subTitle" idx="1"/>
          </p:nvPr>
        </p:nvSpPr>
        <p:spPr>
          <a:xfrm>
            <a:off x="369851" y="7552612"/>
            <a:ext cx="11232123" cy="2194560"/>
          </a:xfrm>
        </p:spPr>
        <p:txBody>
          <a:bodyPr>
            <a:noAutofit/>
          </a:bodyPr>
          <a:lstStyle/>
          <a:p>
            <a:r>
              <a:rPr lang="en-US" sz="4800" dirty="0"/>
              <a:t>Infectious Disease Prevention:</a:t>
            </a:r>
            <a:br>
              <a:rPr lang="en-US" sz="4800" dirty="0"/>
            </a:br>
            <a:r>
              <a:rPr lang="en-US" sz="4800" dirty="0"/>
              <a:t>SARS-CoV-2 Virus That Causes COVID-19 </a:t>
            </a:r>
            <a:br>
              <a:rPr lang="en-US" sz="4800" dirty="0"/>
            </a:br>
            <a:r>
              <a:rPr lang="en-US" sz="4800" dirty="0"/>
              <a:t>16 VAC 25-220</a:t>
            </a:r>
            <a:endParaRPr lang="en-US" sz="4800" dirty="0">
              <a:solidFill>
                <a:srgbClr val="FFFFFF"/>
              </a:solidFill>
            </a:endParaRPr>
          </a:p>
        </p:txBody>
      </p:sp>
      <p:sp useBgFill="1">
        <p:nvSpPr>
          <p:cNvPr id="29" name="Rectangle 28">
            <a:extLst>
              <a:ext uri="{FF2B5EF4-FFF2-40B4-BE49-F238E27FC236}">
                <a16:creationId xmlns:a16="http://schemas.microsoft.com/office/drawing/2014/main" id="{777C5034-4CD2-4D41-9F8C-C90A0B9EA5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srgbClr val="FFFFFF"/>
              </a:solidFill>
              <a:latin typeface="Tw Cen MT" panose="020B0602020104020603"/>
            </a:endParaRPr>
          </a:p>
        </p:txBody>
      </p:sp>
      <p:pic>
        <p:nvPicPr>
          <p:cNvPr id="4" name="Picture 4">
            <a:extLst>
              <a:ext uri="{FF2B5EF4-FFF2-40B4-BE49-F238E27FC236}">
                <a16:creationId xmlns:a16="http://schemas.microsoft.com/office/drawing/2014/main" id="{EB884E94-3794-44E0-A1E3-053171D5E6D0}"/>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9091" t="9091" r="2" b="2"/>
          <a:stretch/>
        </p:blipFill>
        <p:spPr>
          <a:xfrm>
            <a:off x="369852" y="1046068"/>
            <a:ext cx="8424576" cy="4746005"/>
          </a:xfrm>
          <a:prstGeom prst="rect">
            <a:avLst/>
          </a:prstGeom>
        </p:spPr>
      </p:pic>
      <p:cxnSp>
        <p:nvCxnSpPr>
          <p:cNvPr id="31" name="Straight Connector 30">
            <a:extLst>
              <a:ext uri="{FF2B5EF4-FFF2-40B4-BE49-F238E27FC236}">
                <a16:creationId xmlns:a16="http://schemas.microsoft.com/office/drawing/2014/main" id="{B5FB8C64-39D1-4D21-A1AE-7311CDAF9B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212" y="1234023"/>
            <a:ext cx="0" cy="438912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a:extLst>
              <a:ext uri="{FF2B5EF4-FFF2-40B4-BE49-F238E27FC236}">
                <a16:creationId xmlns:a16="http://schemas.microsoft.com/office/drawing/2014/main" id="{49FD1E21-7742-4DCB-A2C9-F370636655B6}"/>
              </a:ext>
            </a:extLst>
          </p:cNvPr>
          <p:cNvPicPr>
            <a:picLocks noChangeAspect="1"/>
          </p:cNvPicPr>
          <p:nvPr/>
        </p:nvPicPr>
        <p:blipFill>
          <a:blip r:embed="rId5"/>
          <a:stretch>
            <a:fillRect/>
          </a:stretch>
        </p:blipFill>
        <p:spPr>
          <a:xfrm>
            <a:off x="9707975" y="1152816"/>
            <a:ext cx="8011710" cy="4556660"/>
          </a:xfrm>
          <a:prstGeom prst="rect">
            <a:avLst/>
          </a:prstGeom>
        </p:spPr>
      </p:pic>
      <p:cxnSp>
        <p:nvCxnSpPr>
          <p:cNvPr id="33" name="Straight Connector 32">
            <a:extLst>
              <a:ext uri="{FF2B5EF4-FFF2-40B4-BE49-F238E27FC236}">
                <a16:creationId xmlns:a16="http://schemas.microsoft.com/office/drawing/2014/main" id="{92446F88-E03E-4F71-B62A-C8D25CA6EB3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5" y="7896159"/>
            <a:ext cx="0" cy="13716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fographic.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6270" t="14615" r="13387" b="41282"/>
          <a:stretch/>
        </p:blipFill>
        <p:spPr>
          <a:xfrm>
            <a:off x="2232314" y="847705"/>
            <a:ext cx="13817599" cy="8309883"/>
          </a:xfrm>
          <a:prstGeom prst="rect">
            <a:avLst/>
          </a:prstGeom>
        </p:spPr>
      </p:pic>
    </p:spTree>
    <p:extLst>
      <p:ext uri="{BB962C8B-B14F-4D97-AF65-F5344CB8AC3E}">
        <p14:creationId xmlns:p14="http://schemas.microsoft.com/office/powerpoint/2010/main" val="381444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useBgFill="1">
        <p:nvSpPr>
          <p:cNvPr id="837" name="Rectangle 71">
            <a:extLst>
              <a:ext uri="{FF2B5EF4-FFF2-40B4-BE49-F238E27FC236}">
                <a16:creationId xmlns:a16="http://schemas.microsoft.com/office/drawing/2014/main" id="{B0890400-BB8B-4A44-AB63-65C7CA223E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Google Shape;835;p57"/>
          <p:cNvSpPr txBox="1">
            <a:spLocks noGrp="1"/>
          </p:cNvSpPr>
          <p:nvPr>
            <p:ph type="title"/>
          </p:nvPr>
        </p:nvSpPr>
        <p:spPr>
          <a:xfrm>
            <a:off x="1447182" y="1206499"/>
            <a:ext cx="5087850" cy="7874001"/>
          </a:xfrm>
        </p:spPr>
        <p:txBody>
          <a:bodyPr>
            <a:normAutofit/>
          </a:bodyPr>
          <a:lstStyle/>
          <a:p>
            <a:pPr algn="r"/>
            <a:r>
              <a:rPr lang="en-US"/>
              <a:t>Protect Your Employees</a:t>
            </a:r>
          </a:p>
        </p:txBody>
      </p:sp>
      <p:cxnSp>
        <p:nvCxnSpPr>
          <p:cNvPr id="838" name="Straight Connector 73">
            <a:extLst>
              <a:ext uri="{FF2B5EF4-FFF2-40B4-BE49-F238E27FC236}">
                <a16:creationId xmlns:a16="http://schemas.microsoft.com/office/drawing/2014/main" id="{4D39B797-CDC6-4529-8A36-9CBFC98163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16395" y="2400300"/>
            <a:ext cx="0" cy="5486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498995" y="1206499"/>
            <a:ext cx="9386581" cy="7874001"/>
          </a:xfrm>
        </p:spPr>
        <p:txBody>
          <a:bodyPr vert="horz" lIns="45720" tIns="45720" rIns="45720" bIns="45720" rtlCol="0" anchor="ctr">
            <a:normAutofit/>
          </a:bodyPr>
          <a:lstStyle/>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Social Distancing</a:t>
            </a:r>
            <a:endParaRPr lang="en-US" sz="4400" dirty="0">
              <a:latin typeface="Calibri"/>
              <a:ea typeface="+mn-lt"/>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Self monitoring</a:t>
            </a:r>
            <a:endParaRPr lang="en-US" sz="4400" dirty="0">
              <a:ea typeface="+mn-lt"/>
              <a:cs typeface="+mn-lt"/>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Post signs </a:t>
            </a:r>
            <a:endParaRPr lang="en-US" sz="4400" dirty="0">
              <a:latin typeface="Tw Cen MT" panose="020B0602020104020603"/>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Offer disposable face masks</a:t>
            </a:r>
            <a:endParaRPr lang="en-US" sz="4400" dirty="0">
              <a:ea typeface="+mn-lt"/>
              <a:cs typeface="+mn-lt"/>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PPE </a:t>
            </a:r>
          </a:p>
          <a:p>
            <a:pPr marL="342900" indent="-342900">
              <a:lnSpc>
                <a:spcPct val="107000"/>
              </a:lnSpc>
              <a:spcBef>
                <a:spcPts val="0"/>
              </a:spcBef>
              <a:spcAft>
                <a:spcPts val="0"/>
              </a:spcAft>
              <a:buFont typeface="Arial" panose="020B0602020104020603" pitchFamily="34" charset="0"/>
              <a:buChar char="•"/>
            </a:pPr>
            <a:r>
              <a:rPr lang="en-US" sz="4400">
                <a:latin typeface="Calibri"/>
                <a:cs typeface="Calibri"/>
              </a:rPr>
              <a:t>Clean and Disinfect </a:t>
            </a:r>
            <a:endParaRPr lang="en-US" sz="4400" smtClean="0">
              <a:latin typeface="Calibri"/>
              <a:cs typeface="Calibri"/>
            </a:endParaRPr>
          </a:p>
          <a:p>
            <a:pPr marL="342900" indent="-342900">
              <a:lnSpc>
                <a:spcPct val="107000"/>
              </a:lnSpc>
              <a:spcBef>
                <a:spcPts val="0"/>
              </a:spcBef>
              <a:spcAft>
                <a:spcPts val="0"/>
              </a:spcAft>
              <a:buFont typeface="Arial" panose="020B0602020104020603" pitchFamily="34" charset="0"/>
              <a:buChar char="•"/>
            </a:pPr>
            <a:r>
              <a:rPr lang="en-US" sz="4400" smtClean="0">
                <a:latin typeface="Calibri"/>
                <a:cs typeface="Calibri"/>
              </a:rPr>
              <a:t>Training</a:t>
            </a:r>
            <a:r>
              <a:rPr lang="en-US" sz="4400">
                <a:latin typeface="Calibri"/>
                <a:cs typeface="Calibri"/>
              </a:rPr>
              <a:t> </a:t>
            </a:r>
            <a:endParaRPr lang="en-US" sz="4400">
              <a:latin typeface="Tw Cen MT" panose="020B0602020104020603"/>
              <a:cs typeface="Calibri"/>
            </a:endParaRPr>
          </a:p>
          <a:p>
            <a:pPr marL="342900" indent="-342900">
              <a:lnSpc>
                <a:spcPct val="107000"/>
              </a:lnSpc>
              <a:spcBef>
                <a:spcPts val="0"/>
              </a:spcBef>
              <a:spcAft>
                <a:spcPts val="0"/>
              </a:spcAft>
              <a:buFont typeface="Arial" panose="020B0602020104020603" pitchFamily="34" charset="0"/>
              <a:buChar char="•"/>
            </a:pPr>
            <a:r>
              <a:rPr lang="en-US" sz="4400" dirty="0">
                <a:latin typeface="Calibri"/>
                <a:cs typeface="Calibri"/>
              </a:rPr>
              <a:t>Prohibit infected workers </a:t>
            </a:r>
          </a:p>
        </p:txBody>
      </p:sp>
    </p:spTree>
    <p:extLst>
      <p:ext uri="{BB962C8B-B14F-4D97-AF65-F5344CB8AC3E}">
        <p14:creationId xmlns:p14="http://schemas.microsoft.com/office/powerpoint/2010/main" val="307707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dingAge Emergency Temporary Standard Training.pptx - PowerPoint"/>
          <p:cNvPicPr>
            <a:picLocks noChangeAspect="1"/>
          </p:cNvPicPr>
          <p:nvPr/>
        </p:nvPicPr>
        <p:blipFill rotWithShape="1">
          <a:blip r:embed="rId3">
            <a:extLst>
              <a:ext uri="{28A0092B-C50C-407E-A947-70E740481C1C}">
                <a14:useLocalDpi xmlns:a14="http://schemas.microsoft.com/office/drawing/2010/main" val="0"/>
              </a:ext>
            </a:extLst>
          </a:blip>
          <a:srcRect l="64294" t="44692" r="6022" b="26752"/>
          <a:stretch/>
        </p:blipFill>
        <p:spPr>
          <a:xfrm>
            <a:off x="9327236" y="1829535"/>
            <a:ext cx="7899551" cy="8366106"/>
          </a:xfrm>
          <a:prstGeom prst="rect">
            <a:avLst/>
          </a:prstGeom>
        </p:spPr>
      </p:pic>
      <p:sp>
        <p:nvSpPr>
          <p:cNvPr id="5" name="Title 4"/>
          <p:cNvSpPr>
            <a:spLocks noGrp="1"/>
          </p:cNvSpPr>
          <p:nvPr>
            <p:ph type="title"/>
          </p:nvPr>
        </p:nvSpPr>
        <p:spPr/>
        <p:txBody>
          <a:bodyPr/>
          <a:lstStyle/>
          <a:p>
            <a:r>
              <a:rPr lang="en-US" dirty="0"/>
              <a:t>Determining </a:t>
            </a:r>
            <a:r>
              <a:rPr lang="en-US" dirty="0" smtClean="0"/>
              <a:t>Exposures</a:t>
            </a:r>
            <a:endParaRPr lang="en-US" dirty="0"/>
          </a:p>
        </p:txBody>
      </p:sp>
      <p:sp>
        <p:nvSpPr>
          <p:cNvPr id="6" name="Content Placeholder 5"/>
          <p:cNvSpPr>
            <a:spLocks noGrp="1"/>
          </p:cNvSpPr>
          <p:nvPr>
            <p:ph idx="1"/>
          </p:nvPr>
        </p:nvSpPr>
        <p:spPr>
          <a:xfrm>
            <a:off x="1228991" y="2916493"/>
            <a:ext cx="14580107" cy="6035040"/>
          </a:xfrm>
        </p:spPr>
        <p:txBody>
          <a:bodyPr vert="horz" lIns="45720" tIns="45720" rIns="45720" bIns="45720" rtlCol="0" anchor="t">
            <a:normAutofit/>
          </a:bodyPr>
          <a:lstStyle/>
          <a:p>
            <a:r>
              <a:rPr lang="en-US" dirty="0"/>
              <a:t>Tasks</a:t>
            </a:r>
          </a:p>
          <a:p>
            <a:r>
              <a:rPr lang="en-US" dirty="0"/>
              <a:t>Work environment</a:t>
            </a:r>
          </a:p>
          <a:p>
            <a:r>
              <a:rPr lang="en-US" dirty="0"/>
              <a:t>Presence of the virus</a:t>
            </a:r>
          </a:p>
          <a:p>
            <a:r>
              <a:rPr lang="en-US" dirty="0"/>
              <a:t># </a:t>
            </a:r>
            <a:r>
              <a:rPr lang="en-US" dirty="0" smtClean="0"/>
              <a:t>employees/size </a:t>
            </a:r>
            <a:r>
              <a:rPr lang="en-US" dirty="0"/>
              <a:t>of area</a:t>
            </a:r>
          </a:p>
          <a:p>
            <a:r>
              <a:rPr lang="en-US" dirty="0"/>
              <a:t>Working distances</a:t>
            </a:r>
          </a:p>
          <a:p>
            <a:r>
              <a:rPr lang="en-US" dirty="0"/>
              <a:t>Duration and </a:t>
            </a:r>
            <a:r>
              <a:rPr lang="en-US" dirty="0" smtClean="0"/>
              <a:t>frequency </a:t>
            </a:r>
            <a:r>
              <a:rPr lang="en-US" dirty="0"/>
              <a:t>of exposure</a:t>
            </a:r>
          </a:p>
          <a:p>
            <a:r>
              <a:rPr lang="en-US" dirty="0"/>
              <a:t>Hazards </a:t>
            </a:r>
            <a:r>
              <a:rPr lang="en-US" dirty="0" smtClean="0"/>
              <a:t>encountered</a:t>
            </a:r>
            <a:endParaRPr lang="en-US" dirty="0"/>
          </a:p>
        </p:txBody>
      </p:sp>
    </p:spTree>
    <p:extLst>
      <p:ext uri="{BB962C8B-B14F-4D97-AF65-F5344CB8AC3E}">
        <p14:creationId xmlns:p14="http://schemas.microsoft.com/office/powerpoint/2010/main" val="42467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pPr lvl="0"/>
            <a:r>
              <a:rPr lang="en-US"/>
              <a:t>PPE Assessment</a:t>
            </a:r>
          </a:p>
        </p:txBody>
      </p:sp>
      <p:sp>
        <p:nvSpPr>
          <p:cNvPr id="2" name="Content Placeholder 1"/>
          <p:cNvSpPr>
            <a:spLocks noGrp="1"/>
          </p:cNvSpPr>
          <p:nvPr>
            <p:ph idx="1"/>
          </p:nvPr>
        </p:nvSpPr>
        <p:spPr>
          <a:xfrm>
            <a:off x="1536193" y="2909455"/>
            <a:ext cx="14580107" cy="6035040"/>
          </a:xfrm>
        </p:spPr>
        <p:txBody>
          <a:bodyPr vert="horz" lIns="45720" tIns="45720" rIns="45720" bIns="45720" rtlCol="0" anchor="t">
            <a:normAutofit/>
          </a:bodyPr>
          <a:lstStyle/>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Assess Hazards</a:t>
            </a:r>
          </a:p>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Select PPE </a:t>
            </a:r>
          </a:p>
          <a:p>
            <a:pPr marL="1200150" lvl="1" indent="-514350">
              <a:lnSpc>
                <a:spcPct val="100000"/>
              </a:lnSpc>
              <a:spcBef>
                <a:spcPts val="0"/>
              </a:spcBef>
              <a:spcAft>
                <a:spcPts val="0"/>
              </a:spcAft>
              <a:buFont typeface="Arial,Sans-Serif" panose="020B0602020104020603" pitchFamily="34" charset="0"/>
              <a:buChar char="•"/>
            </a:pPr>
            <a:r>
              <a:rPr lang="en-US" sz="4000" dirty="0">
                <a:ea typeface="+mn-lt"/>
                <a:cs typeface="+mn-lt"/>
              </a:rPr>
              <a:t>Uses/ </a:t>
            </a:r>
            <a:r>
              <a:rPr lang="en-US" sz="4000" dirty="0" smtClean="0">
                <a:ea typeface="+mn-lt"/>
                <a:cs typeface="+mn-lt"/>
              </a:rPr>
              <a:t>Cleaning/Storage/Fit</a:t>
            </a:r>
            <a:r>
              <a:rPr lang="en-US" sz="4000" dirty="0">
                <a:ea typeface="+mn-lt"/>
                <a:cs typeface="+mn-lt"/>
              </a:rPr>
              <a:t> </a:t>
            </a:r>
            <a:endParaRPr lang="en-US" sz="4000" dirty="0"/>
          </a:p>
        </p:txBody>
      </p:sp>
      <p:graphicFrame>
        <p:nvGraphicFramePr>
          <p:cNvPr id="3" name="Diagram 2"/>
          <p:cNvGraphicFramePr/>
          <p:nvPr>
            <p:extLst>
              <p:ext uri="{D42A27DB-BD31-4B8C-83A1-F6EECF244321}">
                <p14:modId xmlns:p14="http://schemas.microsoft.com/office/powerpoint/2010/main" val="1591051132"/>
              </p:ext>
            </p:extLst>
          </p:nvPr>
        </p:nvGraphicFramePr>
        <p:xfrm>
          <a:off x="2503204" y="5659583"/>
          <a:ext cx="10970342" cy="3468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02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pPr lvl="0"/>
            <a:r>
              <a:rPr lang="en-US"/>
              <a:t>PPE Assessment</a:t>
            </a:r>
          </a:p>
        </p:txBody>
      </p:sp>
      <p:sp>
        <p:nvSpPr>
          <p:cNvPr id="34" name="TextBox 33">
            <a:extLst>
              <a:ext uri="{FF2B5EF4-FFF2-40B4-BE49-F238E27FC236}">
                <a16:creationId xmlns:a16="http://schemas.microsoft.com/office/drawing/2014/main" id="{D79E6F77-E1E5-4430-B54C-ACDF8754DEE3}"/>
              </a:ext>
            </a:extLst>
          </p:cNvPr>
          <p:cNvSpPr txBox="1"/>
          <p:nvPr/>
        </p:nvSpPr>
        <p:spPr>
          <a:xfrm>
            <a:off x="1475510" y="2753592"/>
            <a:ext cx="1496290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STEP 1:  Inform affected employees of the process </a:t>
            </a:r>
          </a:p>
          <a:p>
            <a:r>
              <a:rPr lang="en-US" sz="3600" dirty="0">
                <a:ea typeface="+mn-lt"/>
                <a:cs typeface="+mn-lt"/>
              </a:rPr>
              <a:t>Step 2:  Review data</a:t>
            </a:r>
            <a:endParaRPr lang="en-US" sz="3600" dirty="0"/>
          </a:p>
          <a:p>
            <a:r>
              <a:rPr lang="en-US" sz="3600" dirty="0">
                <a:ea typeface="+mn-lt"/>
                <a:cs typeface="+mn-lt"/>
              </a:rPr>
              <a:t>Step 3:  Conduct a walk‐through survey</a:t>
            </a:r>
            <a:endParaRPr lang="en-US" sz="3600" dirty="0"/>
          </a:p>
          <a:p>
            <a:r>
              <a:rPr lang="en-US" sz="3600" dirty="0">
                <a:ea typeface="+mn-lt"/>
                <a:cs typeface="+mn-lt"/>
              </a:rPr>
              <a:t>Step 4: Determine the </a:t>
            </a:r>
            <a:r>
              <a:rPr lang="en-US" sz="3600" dirty="0" smtClean="0">
                <a:ea typeface="+mn-lt"/>
                <a:cs typeface="+mn-lt"/>
              </a:rPr>
              <a:t>COVID-19 exposures</a:t>
            </a:r>
            <a:r>
              <a:rPr lang="en-US" sz="3600" dirty="0">
                <a:ea typeface="+mn-lt"/>
                <a:cs typeface="+mn-lt"/>
              </a:rPr>
              <a:t> </a:t>
            </a:r>
            <a:endParaRPr lang="en-US" sz="3600" dirty="0"/>
          </a:p>
          <a:p>
            <a:r>
              <a:rPr lang="en-US" sz="3600" dirty="0">
                <a:ea typeface="+mn-lt"/>
                <a:cs typeface="+mn-lt"/>
              </a:rPr>
              <a:t>Step 5:  Determine Controls to protect against COVID-19</a:t>
            </a:r>
          </a:p>
          <a:p>
            <a:r>
              <a:rPr lang="en-US" sz="3600" dirty="0">
                <a:ea typeface="+mn-lt"/>
                <a:cs typeface="+mn-lt"/>
              </a:rPr>
              <a:t>Step 6:  Make Document Accessible</a:t>
            </a:r>
          </a:p>
          <a:p>
            <a:r>
              <a:rPr lang="en-US" sz="3600" dirty="0">
                <a:ea typeface="+mn-lt"/>
                <a:cs typeface="+mn-lt"/>
              </a:rPr>
              <a:t>Step 7:  Reassess the workplace as necessary by identifying and evaluating</a:t>
            </a:r>
            <a:endParaRPr lang="en-US" sz="3600" dirty="0"/>
          </a:p>
          <a:p>
            <a:r>
              <a:rPr lang="en-US" dirty="0">
                <a:ea typeface="+mn-lt"/>
                <a:cs typeface="+mn-lt"/>
              </a:rPr>
              <a:t/>
            </a:r>
            <a:br>
              <a:rPr lang="en-US" dirty="0">
                <a:ea typeface="+mn-lt"/>
                <a:cs typeface="+mn-lt"/>
              </a:rPr>
            </a:br>
            <a:endParaRPr lang="en-US" dirty="0">
              <a:ea typeface="+mn-lt"/>
              <a:cs typeface="+mn-lt"/>
            </a:endParaRPr>
          </a:p>
          <a:p>
            <a:r>
              <a:rPr lang="en-US" dirty="0">
                <a:ea typeface="+mn-lt"/>
                <a:cs typeface="+mn-lt"/>
              </a:rPr>
              <a:t>  </a:t>
            </a:r>
            <a:endParaRPr lang="en-US" dirty="0"/>
          </a:p>
        </p:txBody>
      </p:sp>
    </p:spTree>
    <p:extLst>
      <p:ext uri="{BB962C8B-B14F-4D97-AF65-F5344CB8AC3E}">
        <p14:creationId xmlns:p14="http://schemas.microsoft.com/office/powerpoint/2010/main" val="201404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CE8CA9-D6D2-4C46-8070-9566F894E5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02822"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6193" y="877824"/>
            <a:ext cx="5668628" cy="2249424"/>
          </a:xfrm>
        </p:spPr>
        <p:txBody>
          <a:bodyPr>
            <a:normAutofit/>
          </a:bodyPr>
          <a:lstStyle/>
          <a:p>
            <a:r>
              <a:rPr lang="en-US" sz="6600">
                <a:solidFill>
                  <a:schemeClr val="tx1"/>
                </a:solidFill>
              </a:rPr>
              <a:t>Social Distancing</a:t>
            </a:r>
          </a:p>
        </p:txBody>
      </p:sp>
      <p:cxnSp>
        <p:nvCxnSpPr>
          <p:cNvPr id="13" name="Straight Connector 12">
            <a:extLst>
              <a:ext uri="{FF2B5EF4-FFF2-40B4-BE49-F238E27FC236}">
                <a16:creationId xmlns:a16="http://schemas.microsoft.com/office/drawing/2014/main" id="{72B31CF5-BEC2-457D-A52F-6A5CCB066FE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8" descr="Social distancing infographic | Free V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0" y="2420500"/>
            <a:ext cx="8183881" cy="54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46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a:xfrm>
            <a:off x="1536192" y="877824"/>
            <a:ext cx="12027408" cy="2249424"/>
          </a:xfrm>
        </p:spPr>
        <p:txBody>
          <a:bodyPr>
            <a:normAutofit/>
          </a:bodyPr>
          <a:lstStyle/>
          <a:p>
            <a:r>
              <a:rPr lang="en-US"/>
              <a:t>Physical Distancing Requirements</a:t>
            </a:r>
          </a:p>
        </p:txBody>
      </p:sp>
      <p:sp>
        <p:nvSpPr>
          <p:cNvPr id="2" name="Content Placeholder 1"/>
          <p:cNvSpPr>
            <a:spLocks noGrp="1"/>
          </p:cNvSpPr>
          <p:nvPr>
            <p:ph idx="1"/>
          </p:nvPr>
        </p:nvSpPr>
        <p:spPr>
          <a:xfrm>
            <a:off x="1536192" y="3429000"/>
            <a:ext cx="12027406" cy="6035040"/>
          </a:xfrm>
        </p:spPr>
        <p:txBody>
          <a:bodyPr vert="horz" lIns="45720" tIns="45720" rIns="45720" bIns="45720" rtlCol="0" anchor="t">
            <a:normAutofit/>
          </a:bodyPr>
          <a:lstStyle/>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Announcements, signage, or visual cues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Decrease worksite density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Controlled Access </a:t>
            </a:r>
            <a:endParaRPr lang="en-US" sz="4000"/>
          </a:p>
        </p:txBody>
      </p:sp>
      <p:sp>
        <p:nvSpPr>
          <p:cNvPr id="72" name="Rectangle 71">
            <a:extLst>
              <a:ext uri="{FF2B5EF4-FFF2-40B4-BE49-F238E27FC236}">
                <a16:creationId xmlns:a16="http://schemas.microsoft.com/office/drawing/2014/main" id="{77D7B666-D5E6-48CE-B26A-FB5E5C34AF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488401"/>
            <a:ext cx="3430380" cy="5862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EE670A-A41A-44AD-BC1C-2090365EB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6591808"/>
            <a:ext cx="3430380" cy="304458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Google Shape;834;p57"/>
          <p:cNvSpPr txBox="1"/>
          <p:nvPr/>
        </p:nvSpPr>
        <p:spPr>
          <a:xfrm>
            <a:off x="1014559" y="6859752"/>
            <a:ext cx="16242966" cy="1985642"/>
          </a:xfrm>
          <a:prstGeom prst="rect">
            <a:avLst/>
          </a:prstGeom>
          <a:noFill/>
          <a:ln>
            <a:noFill/>
          </a:ln>
        </p:spPr>
        <p:txBody>
          <a:bodyPr spcFirstLastPara="1" wrap="square" lIns="182850" tIns="365750" rIns="182850" bIns="0" anchor="ctr" anchorCtr="0">
            <a:noAutofit/>
          </a:bodyPr>
          <a:lstStyle/>
          <a:p>
            <a:pPr marL="514350" indent="-514350">
              <a:buFont typeface="Arial" panose="020B0604020202020204" pitchFamily="34" charset="0"/>
              <a:buChar char="•"/>
            </a:pPr>
            <a:endParaRPr lang="en-US" sz="3600"/>
          </a:p>
        </p:txBody>
      </p:sp>
    </p:spTree>
    <p:extLst>
      <p:ext uri="{BB962C8B-B14F-4D97-AF65-F5344CB8AC3E}">
        <p14:creationId xmlns:p14="http://schemas.microsoft.com/office/powerpoint/2010/main" val="382469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p:txBody>
          <a:bodyPr/>
          <a:lstStyle/>
          <a:p>
            <a:r>
              <a:rPr lang="en-US"/>
              <a:t>Common Areas - Physical Distancing</a:t>
            </a:r>
          </a:p>
        </p:txBody>
      </p:sp>
      <p:sp>
        <p:nvSpPr>
          <p:cNvPr id="2" name="Content Placeholder 1"/>
          <p:cNvSpPr>
            <a:spLocks noGrp="1"/>
          </p:cNvSpPr>
          <p:nvPr>
            <p:ph idx="1"/>
          </p:nvPr>
        </p:nvSpPr>
        <p:spPr/>
        <p:txBody>
          <a:bodyPr vert="horz" lIns="45720" tIns="45720" rIns="45720" bIns="45720" rtlCol="0" anchor="t">
            <a:normAutofit/>
          </a:bodyPr>
          <a:lstStyle/>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Entrance Posting</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Occupancy of the space;</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physical distancing;</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washing/hand sanitizing;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Cleaning and disinfecting of shared surfaces.</a:t>
            </a:r>
          </a:p>
          <a:p>
            <a:pPr marL="397510" indent="-205740">
              <a:lnSpc>
                <a:spcPct val="100000"/>
              </a:lnSpc>
              <a:spcBef>
                <a:spcPts val="0"/>
              </a:spcBef>
              <a:spcAft>
                <a:spcPts val="0"/>
              </a:spcAft>
              <a:buFont typeface="Wingdings 3" panose="020B0602020104020603" pitchFamily="34" charset="0"/>
              <a:buChar char=""/>
            </a:pPr>
            <a:endParaRPr lang="en-US">
              <a:ea typeface="+mn-lt"/>
              <a:cs typeface="+mn-lt"/>
            </a:endParaRPr>
          </a:p>
          <a:p>
            <a:endParaRPr lang="en-US"/>
          </a:p>
        </p:txBody>
      </p:sp>
      <p:pic>
        <p:nvPicPr>
          <p:cNvPr id="28676" name="Picture 4" descr="Social distancing in a restaurant |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773" y="6180757"/>
            <a:ext cx="5870910" cy="390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6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VID-19 cleaning, disinfection guidelines | AgriLife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685" y="5499714"/>
            <a:ext cx="8929594" cy="39140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22199" y="9052365"/>
            <a:ext cx="184731" cy="369332"/>
          </a:xfrm>
          <a:prstGeom prst="rect">
            <a:avLst/>
          </a:prstGeom>
        </p:spPr>
        <p:txBody>
          <a:bodyPr wrap="none" anchor="t">
            <a:spAutoFit/>
          </a:bodyPr>
          <a:lstStyle/>
          <a:p>
            <a:endParaRPr lang="en-US"/>
          </a:p>
        </p:txBody>
      </p:sp>
      <p:sp>
        <p:nvSpPr>
          <p:cNvPr id="8" name="Title 7"/>
          <p:cNvSpPr>
            <a:spLocks noGrp="1"/>
          </p:cNvSpPr>
          <p:nvPr>
            <p:ph type="title"/>
          </p:nvPr>
        </p:nvSpPr>
        <p:spPr/>
        <p:txBody>
          <a:bodyPr/>
          <a:lstStyle/>
          <a:p>
            <a:r>
              <a:rPr lang="en-US" dirty="0"/>
              <a:t>Cleaning</a:t>
            </a:r>
          </a:p>
        </p:txBody>
      </p:sp>
      <p:sp>
        <p:nvSpPr>
          <p:cNvPr id="9" name="Content Placeholder 8"/>
          <p:cNvSpPr>
            <a:spLocks noGrp="1"/>
          </p:cNvSpPr>
          <p:nvPr>
            <p:ph idx="1"/>
          </p:nvPr>
        </p:nvSpPr>
        <p:spPr>
          <a:xfrm>
            <a:off x="1536193" y="3653118"/>
            <a:ext cx="14580107" cy="6035040"/>
          </a:xfrm>
        </p:spPr>
        <p:txBody>
          <a:bodyPr vert="horz" lIns="45720" tIns="45720" rIns="45720" bIns="45720" rtlCol="0" anchor="t">
            <a:normAutofit/>
          </a:bodyPr>
          <a:lstStyle/>
          <a:p>
            <a:r>
              <a:rPr lang="en-US" sz="4000"/>
              <a:t>Clean and disinfect high touch areas</a:t>
            </a:r>
          </a:p>
          <a:p>
            <a:r>
              <a:rPr lang="en-US" sz="4000">
                <a:ea typeface="+mn-lt"/>
                <a:cs typeface="+mn-lt"/>
                <a:hlinkClick r:id="rId3"/>
              </a:rPr>
              <a:t>https://www.epa.gov/pesticide-registration/list-n-disinfectants-use-against-sars-cov-2-covid-19</a:t>
            </a:r>
          </a:p>
          <a:p>
            <a:endParaRPr lang="en-US" sz="4000">
              <a:ea typeface="+mn-lt"/>
              <a:cs typeface="+mn-lt"/>
            </a:endParaRPr>
          </a:p>
        </p:txBody>
      </p:sp>
    </p:spTree>
    <p:extLst>
      <p:ext uri="{BB962C8B-B14F-4D97-AF65-F5344CB8AC3E}">
        <p14:creationId xmlns:p14="http://schemas.microsoft.com/office/powerpoint/2010/main" val="102142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52A6-6DA1-4511-B692-1AD3B187656E}"/>
              </a:ext>
            </a:extLst>
          </p:cNvPr>
          <p:cNvSpPr>
            <a:spLocks noGrp="1"/>
          </p:cNvSpPr>
          <p:nvPr>
            <p:ph type="title"/>
          </p:nvPr>
        </p:nvSpPr>
        <p:spPr>
          <a:xfrm>
            <a:off x="1383846" y="1040948"/>
            <a:ext cx="14732454" cy="3037116"/>
          </a:xfrm>
        </p:spPr>
        <p:txBody>
          <a:bodyPr>
            <a:normAutofit/>
          </a:bodyPr>
          <a:lstStyle/>
          <a:p>
            <a:r>
              <a:rPr lang="en-US" dirty="0" smtClean="0">
                <a:latin typeface="Open Sans" panose="020B0606030504020204"/>
              </a:rPr>
              <a:t/>
            </a:r>
            <a:br>
              <a:rPr lang="en-US" dirty="0" smtClean="0">
                <a:latin typeface="Open Sans" panose="020B0606030504020204"/>
              </a:rPr>
            </a:br>
            <a:r>
              <a:rPr lang="en-US" sz="6000" b="1" dirty="0" smtClean="0"/>
              <a:t>What </a:t>
            </a:r>
            <a:r>
              <a:rPr lang="en-US" sz="6000" b="1" dirty="0"/>
              <a:t>to Do If You Are Sick</a:t>
            </a:r>
            <a:br>
              <a:rPr lang="en-US" sz="6000" b="1" dirty="0"/>
            </a:br>
            <a:endParaRPr lang="en-US" sz="6000" dirty="0"/>
          </a:p>
        </p:txBody>
      </p:sp>
      <p:sp>
        <p:nvSpPr>
          <p:cNvPr id="3" name="Content Placeholder 2">
            <a:extLst>
              <a:ext uri="{FF2B5EF4-FFF2-40B4-BE49-F238E27FC236}">
                <a16:creationId xmlns:a16="http://schemas.microsoft.com/office/drawing/2014/main" id="{1AE5D073-A06A-4D04-8098-D6D52DA50542}"/>
              </a:ext>
            </a:extLst>
          </p:cNvPr>
          <p:cNvSpPr>
            <a:spLocks noGrp="1"/>
          </p:cNvSpPr>
          <p:nvPr>
            <p:ph idx="1"/>
          </p:nvPr>
        </p:nvSpPr>
        <p:spPr>
          <a:xfrm>
            <a:off x="1536193" y="3739415"/>
            <a:ext cx="14580107" cy="5724626"/>
          </a:xfrm>
        </p:spPr>
        <p:txBody>
          <a:bodyPr>
            <a:normAutofit/>
          </a:bodyPr>
          <a:lstStyle/>
          <a:p>
            <a:pPr algn="l">
              <a:buFont typeface="Arial" panose="020B0604020202020204" pitchFamily="34" charset="0"/>
              <a:buChar char="•"/>
            </a:pPr>
            <a:r>
              <a:rPr lang="en-US" b="1" i="0" dirty="0" smtClean="0">
                <a:solidFill>
                  <a:srgbClr val="000000"/>
                </a:solidFill>
                <a:effectLst/>
                <a:latin typeface="+mj-lt"/>
              </a:rPr>
              <a:t>Stay </a:t>
            </a:r>
            <a:r>
              <a:rPr lang="en-US" b="1" i="0" dirty="0">
                <a:solidFill>
                  <a:srgbClr val="000000"/>
                </a:solidFill>
                <a:effectLst/>
                <a:latin typeface="+mj-lt"/>
              </a:rPr>
              <a:t>home.</a:t>
            </a:r>
            <a:r>
              <a:rPr lang="en-US" b="0" i="0" dirty="0">
                <a:solidFill>
                  <a:srgbClr val="000000"/>
                </a:solidFill>
                <a:effectLst/>
                <a:latin typeface="+mj-lt"/>
              </a:rPr>
              <a:t> Most people with COVID-19 have mild illness and can recover at home without medical care. Do not leave your home, except to get medical care. Do not visit public areas.</a:t>
            </a:r>
          </a:p>
          <a:p>
            <a:pPr algn="l">
              <a:buFont typeface="Arial" panose="020B0604020202020204" pitchFamily="34" charset="0"/>
              <a:buChar char="•"/>
            </a:pPr>
            <a:r>
              <a:rPr lang="en-US" b="1" i="0" dirty="0">
                <a:solidFill>
                  <a:srgbClr val="000000"/>
                </a:solidFill>
                <a:effectLst/>
                <a:latin typeface="+mj-lt"/>
              </a:rPr>
              <a:t>Take care of yourself.</a:t>
            </a:r>
            <a:r>
              <a:rPr lang="en-US" b="0" i="0" dirty="0">
                <a:solidFill>
                  <a:srgbClr val="000000"/>
                </a:solidFill>
                <a:effectLst/>
                <a:latin typeface="+mj-lt"/>
              </a:rPr>
              <a:t> Get rest and stay hydrated. Take over-the-counter medicines, such as acetaminophen, to help you feel better.</a:t>
            </a:r>
          </a:p>
          <a:p>
            <a:pPr algn="l">
              <a:buFont typeface="Arial" panose="020B0604020202020204" pitchFamily="34" charset="0"/>
              <a:buChar char="•"/>
            </a:pPr>
            <a:r>
              <a:rPr lang="en-US" b="1" i="0" dirty="0">
                <a:solidFill>
                  <a:srgbClr val="000000"/>
                </a:solidFill>
                <a:effectLst/>
                <a:latin typeface="+mj-lt"/>
              </a:rPr>
              <a:t>Stay in touch with your doctor.</a:t>
            </a:r>
            <a:r>
              <a:rPr lang="en-US" b="0" i="0" dirty="0">
                <a:solidFill>
                  <a:srgbClr val="000000"/>
                </a:solidFill>
                <a:effectLst/>
                <a:latin typeface="+mj-lt"/>
              </a:rPr>
              <a:t> Call before you get medical care. Be sure to get care if you have trouble breathing, or have any other </a:t>
            </a:r>
            <a:r>
              <a:rPr lang="en-US" b="0" i="0" dirty="0">
                <a:effectLst/>
                <a:latin typeface="+mj-lt"/>
              </a:rPr>
              <a:t>emergency warning signs</a:t>
            </a:r>
            <a:r>
              <a:rPr lang="en-US" b="0" i="0" dirty="0">
                <a:solidFill>
                  <a:srgbClr val="000000"/>
                </a:solidFill>
                <a:effectLst/>
                <a:latin typeface="+mj-lt"/>
              </a:rPr>
              <a:t>, or if you think it is an </a:t>
            </a:r>
            <a:r>
              <a:rPr lang="en-US" b="0" i="0" dirty="0">
                <a:effectLst/>
                <a:latin typeface="+mj-lt"/>
              </a:rPr>
              <a:t>emergency</a:t>
            </a:r>
            <a:r>
              <a:rPr lang="en-US" b="0" i="0" dirty="0">
                <a:solidFill>
                  <a:srgbClr val="000000"/>
                </a:solidFill>
                <a:effectLst/>
                <a:latin typeface="+mj-lt"/>
              </a:rPr>
              <a:t>.</a:t>
            </a:r>
          </a:p>
          <a:p>
            <a:pPr algn="l">
              <a:buFont typeface="Arial" panose="020B0604020202020204" pitchFamily="34" charset="0"/>
              <a:buChar char="•"/>
            </a:pPr>
            <a:r>
              <a:rPr lang="en-US" b="1" i="0" dirty="0">
                <a:solidFill>
                  <a:srgbClr val="000000"/>
                </a:solidFill>
                <a:effectLst/>
                <a:latin typeface="+mj-lt"/>
              </a:rPr>
              <a:t>Avoid public transportation</a:t>
            </a:r>
            <a:r>
              <a:rPr lang="en-US" b="0" i="0" dirty="0">
                <a:solidFill>
                  <a:srgbClr val="000000"/>
                </a:solidFill>
                <a:effectLst/>
                <a:latin typeface="+mj-lt"/>
              </a:rPr>
              <a:t>, ride-sharing, or taxis</a:t>
            </a:r>
            <a:r>
              <a:rPr lang="en-US" b="0" i="0" dirty="0" smtClean="0">
                <a:solidFill>
                  <a:srgbClr val="000000"/>
                </a:solidFill>
                <a:effectLst/>
                <a:latin typeface="+mj-lt"/>
              </a:rPr>
              <a:t>.</a:t>
            </a:r>
            <a:endParaRPr lang="en-US" b="0" i="0" dirty="0">
              <a:solidFill>
                <a:srgbClr val="000000"/>
              </a:solidFill>
              <a:effectLst/>
              <a:latin typeface="+mj-lt"/>
            </a:endParaRPr>
          </a:p>
        </p:txBody>
      </p:sp>
    </p:spTree>
    <p:extLst>
      <p:ext uri="{BB962C8B-B14F-4D97-AF65-F5344CB8AC3E}">
        <p14:creationId xmlns:p14="http://schemas.microsoft.com/office/powerpoint/2010/main" val="3753949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and learning objectives</a:t>
            </a:r>
          </a:p>
        </p:txBody>
      </p:sp>
      <p:sp>
        <p:nvSpPr>
          <p:cNvPr id="3" name="Content Placeholder 2"/>
          <p:cNvSpPr>
            <a:spLocks noGrp="1"/>
          </p:cNvSpPr>
          <p:nvPr>
            <p:ph idx="1"/>
          </p:nvPr>
        </p:nvSpPr>
        <p:spPr/>
        <p:txBody>
          <a:bodyPr>
            <a:normAutofit/>
          </a:bodyPr>
          <a:lstStyle/>
          <a:p>
            <a:pPr marL="0" indent="0">
              <a:buNone/>
              <a:defRPr/>
            </a:pPr>
            <a:r>
              <a:rPr lang="en-US" sz="4200" b="1" dirty="0"/>
              <a:t>Goal: </a:t>
            </a:r>
            <a:r>
              <a:rPr lang="en-US" dirty="0"/>
              <a:t>Increase health and safety awareness </a:t>
            </a:r>
            <a:r>
              <a:rPr lang="en-US" dirty="0" smtClean="0"/>
              <a:t>employees with </a:t>
            </a:r>
            <a:r>
              <a:rPr lang="en-US" dirty="0"/>
              <a:t>potential exposure to COVID-19 as required by 16VAC25-220</a:t>
            </a:r>
            <a:endParaRPr lang="en-US" sz="4200" b="1" dirty="0"/>
          </a:p>
          <a:p>
            <a:pPr marL="0" indent="0">
              <a:buNone/>
              <a:defRPr/>
            </a:pPr>
            <a:r>
              <a:rPr lang="en-US" b="1" dirty="0"/>
              <a:t>Learning objectives: </a:t>
            </a:r>
            <a:r>
              <a:rPr lang="en-US" dirty="0"/>
              <a:t>After attending participants will </a:t>
            </a:r>
            <a:r>
              <a:rPr lang="en-US" dirty="0" smtClean="0"/>
              <a:t>be able to: </a:t>
            </a:r>
            <a:endParaRPr lang="en-US" sz="4200" dirty="0"/>
          </a:p>
          <a:p>
            <a:pPr marL="607220" indent="-607220">
              <a:defRPr/>
            </a:pPr>
            <a:r>
              <a:rPr lang="en-US" dirty="0" smtClean="0"/>
              <a:t>Recognize the signs and symptoms, risk factors, and transmission </a:t>
            </a:r>
            <a:r>
              <a:rPr lang="en-US" dirty="0"/>
              <a:t>of </a:t>
            </a:r>
            <a:r>
              <a:rPr lang="en-US" dirty="0" smtClean="0"/>
              <a:t>COVID-19 disease.</a:t>
            </a:r>
            <a:endParaRPr lang="en-US" dirty="0"/>
          </a:p>
          <a:p>
            <a:pPr marL="607220" indent="-607220">
              <a:buFont typeface="Arial"/>
              <a:buChar char="•"/>
              <a:defRPr/>
            </a:pPr>
            <a:r>
              <a:rPr lang="en-US" dirty="0" smtClean="0"/>
              <a:t>Understand </a:t>
            </a:r>
            <a:r>
              <a:rPr lang="en-US" dirty="0"/>
              <a:t>the risk of workplace exposure to COVID-19.</a:t>
            </a:r>
          </a:p>
          <a:p>
            <a:pPr marL="607220" indent="-607220">
              <a:buFont typeface="Arial"/>
              <a:buChar char="•"/>
              <a:defRPr/>
            </a:pPr>
            <a:r>
              <a:rPr lang="en-US" altLang="en-US" dirty="0" smtClean="0">
                <a:ea typeface="ＭＳ Ｐゴシック" panose="020B0600070205080204" pitchFamily="34" charset="-128"/>
              </a:rPr>
              <a:t>Be familiar with </a:t>
            </a:r>
            <a:r>
              <a:rPr lang="en-US" altLang="en-US" dirty="0">
                <a:ea typeface="ＭＳ Ｐゴシック" panose="020B0600070205080204" pitchFamily="34" charset="-128"/>
              </a:rPr>
              <a:t>the infection control methods </a:t>
            </a:r>
            <a:r>
              <a:rPr lang="en-US" altLang="en-US" dirty="0" smtClean="0">
                <a:ea typeface="ＭＳ Ｐゴシック" panose="020B0600070205080204" pitchFamily="34" charset="-128"/>
              </a:rPr>
              <a:t>used by your employer to </a:t>
            </a:r>
            <a:r>
              <a:rPr lang="en-US" altLang="en-US" dirty="0">
                <a:ea typeface="ＭＳ Ｐゴシック" panose="020B0600070205080204" pitchFamily="34" charset="-128"/>
              </a:rPr>
              <a:t>prevent and respond to COVID-19 exposure in our workplace</a:t>
            </a:r>
            <a:r>
              <a:rPr lang="en-US" altLang="en-US" dirty="0" smtClean="0">
                <a:ea typeface="ＭＳ Ｐゴシック" panose="020B0600070205080204" pitchFamily="34" charset="-128"/>
              </a:rPr>
              <a:t>.</a:t>
            </a:r>
          </a:p>
          <a:p>
            <a:pPr marL="607220" indent="-607220">
              <a:defRPr/>
            </a:pPr>
            <a:r>
              <a:rPr lang="en-US" dirty="0"/>
              <a:t>Implement the steps </a:t>
            </a:r>
            <a:r>
              <a:rPr lang="en-US" dirty="0" smtClean="0"/>
              <a:t>your employer </a:t>
            </a:r>
            <a:r>
              <a:rPr lang="en-US" dirty="0"/>
              <a:t>has taken to protect you and your coworkers.</a:t>
            </a:r>
          </a:p>
          <a:p>
            <a:pPr marL="0" indent="0">
              <a:buNone/>
              <a:defRPr/>
            </a:pPr>
            <a:endParaRPr lang="en-US" dirty="0"/>
          </a:p>
          <a:p>
            <a:pPr lvl="4"/>
            <a:endParaRPr lang="en-US" dirty="0"/>
          </a:p>
        </p:txBody>
      </p:sp>
    </p:spTree>
    <p:extLst>
      <p:ext uri="{BB962C8B-B14F-4D97-AF65-F5344CB8AC3E}">
        <p14:creationId xmlns:p14="http://schemas.microsoft.com/office/powerpoint/2010/main" val="126813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Work</a:t>
            </a:r>
            <a:endParaRPr lang="en-US" dirty="0"/>
          </a:p>
        </p:txBody>
      </p:sp>
      <p:sp>
        <p:nvSpPr>
          <p:cNvPr id="7" name="Content Placeholder 6"/>
          <p:cNvSpPr>
            <a:spLocks noGrp="1"/>
          </p:cNvSpPr>
          <p:nvPr>
            <p:ph idx="1"/>
          </p:nvPr>
        </p:nvSpPr>
        <p:spPr/>
        <p:txBody>
          <a:bodyPr>
            <a:normAutofit/>
          </a:bodyPr>
          <a:lstStyle/>
          <a:p>
            <a:pPr>
              <a:buFont typeface="Arial" panose="020B0604020202020204" pitchFamily="34" charset="0"/>
              <a:buChar char="•"/>
            </a:pPr>
            <a:r>
              <a:rPr lang="en-US" dirty="0"/>
              <a:t> </a:t>
            </a:r>
            <a:r>
              <a:rPr lang="en-US" dirty="0" smtClean="0"/>
              <a:t>Employees who are COVID-19 positive, regardless of vaccination status</a:t>
            </a:r>
            <a:endParaRPr lang="en-US" dirty="0"/>
          </a:p>
          <a:p>
            <a:pPr marL="774954" lvl="1" indent="-514350">
              <a:buFont typeface="Arial" panose="020B0604020202020204" pitchFamily="34" charset="0"/>
              <a:buChar char="•"/>
            </a:pPr>
            <a:r>
              <a:rPr lang="en-US" dirty="0" smtClean="0"/>
              <a:t>remove </a:t>
            </a:r>
            <a:r>
              <a:rPr lang="en-US" dirty="0"/>
              <a:t>until they meet the return to work criteria in 16VAC25-220-40 C 3 subdivision C </a:t>
            </a:r>
            <a:r>
              <a:rPr lang="en-US" dirty="0" smtClean="0"/>
              <a:t>3; </a:t>
            </a:r>
            <a:r>
              <a:rPr lang="en-US" dirty="0"/>
              <a:t>or</a:t>
            </a:r>
          </a:p>
          <a:p>
            <a:pPr marL="774954" lvl="1" indent="-514350">
              <a:buFont typeface="Arial" panose="020B0604020202020204" pitchFamily="34" charset="0"/>
              <a:buChar char="•"/>
            </a:pPr>
            <a:r>
              <a:rPr lang="en-US" dirty="0" smtClean="0"/>
              <a:t>provide </a:t>
            </a:r>
            <a:r>
              <a:rPr lang="en-US" dirty="0"/>
              <a:t>a COVID-19 polymerase chain reaction (PCR) test at no cost to the employee.</a:t>
            </a:r>
          </a:p>
          <a:p>
            <a:pPr marL="1049274" lvl="2" indent="-514350">
              <a:buFont typeface="Arial" panose="020B0604020202020204" pitchFamily="34" charset="0"/>
              <a:buChar char="•"/>
            </a:pPr>
            <a:r>
              <a:rPr lang="en-US" dirty="0" smtClean="0"/>
              <a:t>(</a:t>
            </a:r>
            <a:r>
              <a:rPr lang="en-US" dirty="0"/>
              <a:t>1) </a:t>
            </a:r>
            <a:r>
              <a:rPr lang="en-US" dirty="0" smtClean="0"/>
              <a:t>negative</a:t>
            </a:r>
            <a:r>
              <a:rPr lang="en-US" dirty="0"/>
              <a:t>, the employee may return to work </a:t>
            </a:r>
            <a:r>
              <a:rPr lang="en-US" dirty="0" smtClean="0"/>
              <a:t>immediately</a:t>
            </a:r>
            <a:endParaRPr lang="en-US" dirty="0"/>
          </a:p>
          <a:p>
            <a:pPr marL="1049274" lvl="2" indent="-514350">
              <a:buFont typeface="Arial" panose="020B0604020202020204" pitchFamily="34" charset="0"/>
              <a:buChar char="•"/>
            </a:pPr>
            <a:r>
              <a:rPr lang="en-US" dirty="0" smtClean="0"/>
              <a:t>(</a:t>
            </a:r>
            <a:r>
              <a:rPr lang="en-US" dirty="0"/>
              <a:t>2) </a:t>
            </a:r>
            <a:r>
              <a:rPr lang="en-US" dirty="0" smtClean="0"/>
              <a:t>positive</a:t>
            </a:r>
            <a:r>
              <a:rPr lang="en-US" dirty="0"/>
              <a:t>, </a:t>
            </a:r>
            <a:r>
              <a:rPr lang="en-US" dirty="0" smtClean="0"/>
              <a:t>comply </a:t>
            </a:r>
            <a:r>
              <a:rPr lang="en-US" dirty="0"/>
              <a:t>with 16VAC25-220-40 C 1 subdivision C </a:t>
            </a:r>
            <a:r>
              <a:rPr lang="en-US" dirty="0" smtClean="0"/>
              <a:t>1</a:t>
            </a:r>
          </a:p>
          <a:p>
            <a:pPr marL="1049274" lvl="2" indent="-514350">
              <a:buFont typeface="Arial" panose="020B0604020202020204" pitchFamily="34" charset="0"/>
              <a:buChar char="•"/>
            </a:pPr>
            <a:r>
              <a:rPr lang="en-US" dirty="0" smtClean="0"/>
              <a:t>If </a:t>
            </a:r>
            <a:r>
              <a:rPr lang="en-US" dirty="0"/>
              <a:t>the employee refuses to take the test, the employer must continue to keep the employee removed from </a:t>
            </a:r>
            <a:r>
              <a:rPr lang="en-US" dirty="0" smtClean="0"/>
              <a:t>			the </a:t>
            </a:r>
            <a:r>
              <a:rPr lang="en-US" dirty="0"/>
              <a:t>workplace </a:t>
            </a:r>
            <a:r>
              <a:rPr lang="en-US" dirty="0" smtClean="0"/>
              <a:t>(exceptions for those who cannot </a:t>
            </a:r>
            <a:r>
              <a:rPr lang="en-US" dirty="0"/>
              <a:t>take the test for religious or disability-related medical </a:t>
            </a:r>
            <a:r>
              <a:rPr lang="en-US" dirty="0" smtClean="0"/>
              <a:t>reasons)</a:t>
            </a:r>
            <a:endParaRPr lang="en-US" dirty="0"/>
          </a:p>
          <a:p>
            <a:pPr>
              <a:buFont typeface="Arial" panose="020B0604020202020204" pitchFamily="34" charset="0"/>
              <a:buChar char="•"/>
            </a:pPr>
            <a:r>
              <a:rPr lang="en-US" dirty="0" smtClean="0"/>
              <a:t>Return to work in </a:t>
            </a:r>
            <a:r>
              <a:rPr lang="en-US" dirty="0"/>
              <a:t>accordance with guidance from </a:t>
            </a:r>
            <a:endParaRPr lang="en-US" dirty="0" smtClean="0"/>
          </a:p>
          <a:p>
            <a:pPr lvl="1">
              <a:buFont typeface="Arial" panose="020B0604020202020204" pitchFamily="34" charset="0"/>
              <a:buChar char="•"/>
            </a:pPr>
            <a:r>
              <a:rPr lang="en-US" dirty="0" smtClean="0"/>
              <a:t>licensed </a:t>
            </a:r>
            <a:r>
              <a:rPr lang="en-US" dirty="0"/>
              <a:t>healthcare </a:t>
            </a:r>
            <a:r>
              <a:rPr lang="en-US" dirty="0" smtClean="0"/>
              <a:t>provider</a:t>
            </a:r>
          </a:p>
          <a:p>
            <a:pPr lvl="1">
              <a:buFont typeface="Arial" panose="020B0604020202020204" pitchFamily="34" charset="0"/>
              <a:buChar char="•"/>
            </a:pPr>
            <a:r>
              <a:rPr lang="en-US" dirty="0" smtClean="0"/>
              <a:t>VDH </a:t>
            </a:r>
            <a:r>
              <a:rPr lang="en-US" dirty="0"/>
              <a:t>public health </a:t>
            </a:r>
            <a:r>
              <a:rPr lang="en-US" dirty="0" smtClean="0"/>
              <a:t>professional; or</a:t>
            </a:r>
          </a:p>
          <a:p>
            <a:pPr lvl="1">
              <a:buFont typeface="Arial" panose="020B0604020202020204" pitchFamily="34" charset="0"/>
              <a:buChar char="•"/>
            </a:pPr>
            <a:r>
              <a:rPr lang="en-US" dirty="0" smtClean="0"/>
              <a:t>CDC’s </a:t>
            </a:r>
            <a:r>
              <a:rPr lang="en-US" dirty="0"/>
              <a:t>"Isolation Guidance" </a:t>
            </a:r>
            <a:r>
              <a:rPr lang="en-US" dirty="0" smtClean="0"/>
              <a:t>and </a:t>
            </a:r>
            <a:r>
              <a:rPr lang="en-US" dirty="0"/>
              <a:t>CDC’s "Return to Work Healthcare Guidance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161966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9" name="Rectangle 72">
            <a:extLst>
              <a:ext uri="{FF2B5EF4-FFF2-40B4-BE49-F238E27FC236}">
                <a16:creationId xmlns:a16="http://schemas.microsoft.com/office/drawing/2014/main" id="{FC695245-44E3-4A14-900A-D06036644A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72298"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Google Shape;835;p57"/>
          <p:cNvSpPr txBox="1">
            <a:spLocks noGrp="1"/>
          </p:cNvSpPr>
          <p:nvPr>
            <p:ph type="title"/>
          </p:nvPr>
        </p:nvSpPr>
        <p:spPr>
          <a:xfrm>
            <a:off x="965202" y="965200"/>
            <a:ext cx="5123418" cy="8356599"/>
          </a:xfrm>
        </p:spPr>
        <p:txBody>
          <a:bodyPr>
            <a:normAutofit/>
          </a:bodyPr>
          <a:lstStyle/>
          <a:p>
            <a:pPr lvl="0"/>
            <a:r>
              <a:rPr lang="en-US">
                <a:solidFill>
                  <a:srgbClr val="FFFFFF"/>
                </a:solidFill>
              </a:rPr>
              <a:t>Infectious Disease Preparedness &amp; Response Plan</a:t>
            </a:r>
          </a:p>
        </p:txBody>
      </p:sp>
      <p:graphicFrame>
        <p:nvGraphicFramePr>
          <p:cNvPr id="840" name="Content Placeholder 1">
            <a:extLst>
              <a:ext uri="{FF2B5EF4-FFF2-40B4-BE49-F238E27FC236}">
                <a16:creationId xmlns:a16="http://schemas.microsoft.com/office/drawing/2014/main" id="{B8410A90-EEA6-4D6D-97AE-6F6224AEC8C2}"/>
              </a:ext>
            </a:extLst>
          </p:cNvPr>
          <p:cNvGraphicFramePr>
            <a:graphicFrameLocks noGrp="1"/>
          </p:cNvGraphicFramePr>
          <p:nvPr>
            <p:ph idx="1"/>
            <p:extLst>
              <p:ext uri="{D42A27DB-BD31-4B8C-83A1-F6EECF244321}">
                <p14:modId xmlns:p14="http://schemas.microsoft.com/office/powerpoint/2010/main" val="2245479055"/>
              </p:ext>
            </p:extLst>
          </p:nvPr>
        </p:nvGraphicFramePr>
        <p:xfrm>
          <a:off x="8405812" y="1431132"/>
          <a:ext cx="8462963" cy="738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40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6"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307619"/>
            <a:ext cx="14580107" cy="6035040"/>
          </a:xfrm>
        </p:spPr>
        <p:txBody>
          <a:bodyPr vert="horz" lIns="45720" tIns="45720" rIns="45720" bIns="45720" rtlCol="0" anchor="t">
            <a:normAutofit/>
          </a:bodyPr>
          <a:lstStyle/>
          <a:p>
            <a:pPr>
              <a:lnSpc>
                <a:spcPct val="100000"/>
              </a:lnSpc>
              <a:spcBef>
                <a:spcPts val="0"/>
              </a:spcBef>
              <a:spcAft>
                <a:spcPts val="0"/>
              </a:spcAft>
            </a:pPr>
            <a:r>
              <a:rPr lang="en-US" sz="4000" dirty="0">
                <a:ea typeface="+mn-lt"/>
                <a:cs typeface="+mn-lt"/>
              </a:rPr>
              <a:t>The plan shall contain:</a:t>
            </a:r>
          </a:p>
          <a:p>
            <a:pPr>
              <a:lnSpc>
                <a:spcPct val="100000"/>
              </a:lnSpc>
              <a:spcBef>
                <a:spcPts val="0"/>
              </a:spcBef>
              <a:spcAft>
                <a:spcPts val="0"/>
              </a:spcAft>
            </a:pPr>
            <a:endParaRPr lang="en-US" sz="4000" dirty="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dirty="0">
                <a:ea typeface="+mn-lt"/>
                <a:cs typeface="+mn-lt"/>
              </a:rPr>
              <a:t>The name(s) or titles(s) of the person(s) responsible for administering the Plan</a:t>
            </a:r>
          </a:p>
          <a:p>
            <a:pPr marL="514350" indent="-514350">
              <a:lnSpc>
                <a:spcPct val="100000"/>
              </a:lnSpc>
              <a:spcBef>
                <a:spcPts val="0"/>
              </a:spcBef>
              <a:spcAft>
                <a:spcPts val="0"/>
              </a:spcAft>
              <a:buFont typeface="Arial,Sans-Serif" panose="020B0602020104020603" pitchFamily="34" charset="0"/>
              <a:buChar char="•"/>
            </a:pPr>
            <a:r>
              <a:rPr lang="en-US" sz="4000" dirty="0">
                <a:ea typeface="+mn-lt"/>
                <a:cs typeface="+mn-lt"/>
              </a:rPr>
              <a:t>Provide for employee involvement </a:t>
            </a:r>
          </a:p>
          <a:p>
            <a:pPr marL="0" indent="0">
              <a:lnSpc>
                <a:spcPct val="100000"/>
              </a:lnSpc>
              <a:spcBef>
                <a:spcPts val="0"/>
              </a:spcBef>
              <a:spcAft>
                <a:spcPts val="0"/>
              </a:spcAft>
              <a:buNone/>
            </a:pPr>
            <a:endParaRPr lang="en-US" dirty="0"/>
          </a:p>
        </p:txBody>
      </p:sp>
    </p:spTree>
    <p:extLst>
      <p:ext uri="{BB962C8B-B14F-4D97-AF65-F5344CB8AC3E}">
        <p14:creationId xmlns:p14="http://schemas.microsoft.com/office/powerpoint/2010/main" val="1931366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893762" y="1929336"/>
            <a:ext cx="16700501" cy="7748064"/>
          </a:xfrm>
          <a:prstGeom prst="rect">
            <a:avLst/>
          </a:prstGeom>
          <a:noFill/>
          <a:ln>
            <a:noFill/>
          </a:ln>
        </p:spPr>
        <p:txBody>
          <a:bodyPr spcFirstLastPara="1" wrap="square" lIns="182850" tIns="365750" rIns="182850" bIns="0" anchor="ctr" anchorCtr="0">
            <a:noAutofit/>
          </a:bodyPr>
          <a:lstStyle/>
          <a:p>
            <a:pPr lvl="0"/>
            <a:endParaRPr lang="en-US" sz="4800" b="1"/>
          </a:p>
        </p:txBody>
      </p:sp>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16600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Where, how, and what sources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Engineering Controls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Administrative Controls</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Work practices</a:t>
            </a:r>
          </a:p>
          <a:p>
            <a:pPr marL="514350" indent="-514350">
              <a:lnSpc>
                <a:spcPct val="100000"/>
              </a:lnSpc>
              <a:spcBef>
                <a:spcPts val="0"/>
              </a:spcBef>
              <a:spcAft>
                <a:spcPts val="0"/>
              </a:spcAft>
              <a:buFont typeface="Arial,Sans-Serif" panose="020B0602020104020603" pitchFamily="34" charset="0"/>
              <a:buChar char="•"/>
            </a:pPr>
            <a:r>
              <a:rPr lang="en-US" sz="4000"/>
              <a:t>PPE</a:t>
            </a:r>
          </a:p>
        </p:txBody>
      </p:sp>
    </p:spTree>
    <p:extLst>
      <p:ext uri="{BB962C8B-B14F-4D97-AF65-F5344CB8AC3E}">
        <p14:creationId xmlns:p14="http://schemas.microsoft.com/office/powerpoint/2010/main" val="1335249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7"/>
          <p:cNvSpPr txBox="1"/>
          <p:nvPr/>
        </p:nvSpPr>
        <p:spPr>
          <a:xfrm>
            <a:off x="650876" y="1396823"/>
            <a:ext cx="16700501" cy="8486775"/>
          </a:xfrm>
          <a:prstGeom prst="rect">
            <a:avLst/>
          </a:prstGeom>
          <a:noFill/>
          <a:ln>
            <a:noFill/>
          </a:ln>
        </p:spPr>
        <p:txBody>
          <a:bodyPr spcFirstLastPara="1" wrap="square" lIns="182850" tIns="365750" rIns="182850" bIns="0" anchor="ctr" anchorCtr="0">
            <a:noAutofit/>
          </a:bodyPr>
          <a:lstStyle/>
          <a:p>
            <a:pPr lvl="0"/>
            <a:endParaRPr lang="en-US" sz="4800" b="1"/>
          </a:p>
        </p:txBody>
      </p:sp>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08508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Contingency plans for outbreaks</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Employee absenteeism;</a:t>
            </a:r>
            <a:endParaRPr lang="en-US" sz="4000"/>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Control Measures</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Reduced workforce</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Suplly Chains Interrupted</a:t>
            </a:r>
          </a:p>
          <a:p>
            <a:endParaRPr lang="en-US"/>
          </a:p>
        </p:txBody>
      </p:sp>
    </p:spTree>
    <p:extLst>
      <p:ext uri="{BB962C8B-B14F-4D97-AF65-F5344CB8AC3E}">
        <p14:creationId xmlns:p14="http://schemas.microsoft.com/office/powerpoint/2010/main" val="357256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267159"/>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Infection prevention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Hand washing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Housekeeping </a:t>
            </a:r>
          </a:p>
          <a:p>
            <a:pPr marL="1200150" lvl="1" indent="-514350">
              <a:lnSpc>
                <a:spcPct val="100000"/>
              </a:lnSpc>
              <a:spcBef>
                <a:spcPts val="0"/>
              </a:spcBef>
              <a:spcAft>
                <a:spcPts val="0"/>
              </a:spcAft>
              <a:buFont typeface="Arial,Sans-Serif" panose="020B0602020104020603" pitchFamily="34" charset="0"/>
              <a:buChar char="•"/>
            </a:pPr>
            <a:r>
              <a:rPr lang="en-US" sz="4000">
                <a:ea typeface="+mn-lt"/>
                <a:cs typeface="+mn-lt"/>
              </a:rPr>
              <a:t>Visitor education </a:t>
            </a:r>
            <a:endParaRPr lang="en-US"/>
          </a:p>
        </p:txBody>
      </p:sp>
    </p:spTree>
    <p:extLst>
      <p:ext uri="{BB962C8B-B14F-4D97-AF65-F5344CB8AC3E}">
        <p14:creationId xmlns:p14="http://schemas.microsoft.com/office/powerpoint/2010/main" val="287801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5" name="Google Shape;835;p57"/>
          <p:cNvSpPr txBox="1">
            <a:spLocks noGrp="1"/>
          </p:cNvSpPr>
          <p:nvPr>
            <p:ph type="title"/>
          </p:nvPr>
        </p:nvSpPr>
        <p:spPr/>
        <p:txBody>
          <a:bodyPr/>
          <a:lstStyle/>
          <a:p>
            <a:pPr lvl="0"/>
            <a:r>
              <a:rPr lang="en-US"/>
              <a:t>Infectious Disease Preparedness &amp; Response Plan</a:t>
            </a:r>
          </a:p>
        </p:txBody>
      </p:sp>
      <p:sp>
        <p:nvSpPr>
          <p:cNvPr id="2" name="Content Placeholder 1"/>
          <p:cNvSpPr>
            <a:spLocks noGrp="1"/>
          </p:cNvSpPr>
          <p:nvPr>
            <p:ph idx="1"/>
          </p:nvPr>
        </p:nvSpPr>
        <p:spPr>
          <a:xfrm>
            <a:off x="1536193" y="3358194"/>
            <a:ext cx="14580107" cy="6035040"/>
          </a:xfrm>
        </p:spPr>
        <p:txBody>
          <a:bodyPr vert="horz" lIns="45720" tIns="45720" rIns="45720" bIns="45720" rtlCol="0" anchor="t">
            <a:normAutofit/>
          </a:bodyPr>
          <a:lstStyle/>
          <a:p>
            <a:pPr>
              <a:lnSpc>
                <a:spcPct val="100000"/>
              </a:lnSpc>
              <a:spcBef>
                <a:spcPts val="0"/>
              </a:spcBef>
              <a:spcAft>
                <a:spcPts val="0"/>
              </a:spcAft>
            </a:pPr>
            <a:r>
              <a:rPr lang="en-US" sz="4000">
                <a:ea typeface="+mn-lt"/>
                <a:cs typeface="+mn-lt"/>
              </a:rPr>
              <a:t>The plan shall contain:</a:t>
            </a:r>
          </a:p>
          <a:p>
            <a:pPr>
              <a:lnSpc>
                <a:spcPct val="100000"/>
              </a:lnSpc>
              <a:spcBef>
                <a:spcPts val="0"/>
              </a:spcBef>
              <a:spcAft>
                <a:spcPts val="0"/>
              </a:spcAft>
            </a:pPr>
            <a:endParaRPr lang="en-US" sz="4000">
              <a:ea typeface="+mn-lt"/>
              <a:cs typeface="+mn-lt"/>
            </a:endParaRP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Identification and isolation </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Reporting when they are experiencing symptoms of COVID-19.</a:t>
            </a:r>
          </a:p>
          <a:p>
            <a:pPr marL="514350" indent="-514350">
              <a:lnSpc>
                <a:spcPct val="100000"/>
              </a:lnSpc>
              <a:spcBef>
                <a:spcPts val="0"/>
              </a:spcBef>
              <a:spcAft>
                <a:spcPts val="0"/>
              </a:spcAft>
              <a:buFont typeface="Arial,Sans-Serif" panose="020B0602020104020603" pitchFamily="34" charset="0"/>
              <a:buChar char="•"/>
            </a:pPr>
            <a:r>
              <a:rPr lang="en-US" sz="4000">
                <a:ea typeface="+mn-lt"/>
                <a:cs typeface="+mn-lt"/>
              </a:rPr>
              <a:t>Subcontractors</a:t>
            </a:r>
            <a:endParaRPr lang="en-US" sz="4000"/>
          </a:p>
        </p:txBody>
      </p:sp>
    </p:spTree>
    <p:extLst>
      <p:ext uri="{BB962C8B-B14F-4D97-AF65-F5344CB8AC3E}">
        <p14:creationId xmlns:p14="http://schemas.microsoft.com/office/powerpoint/2010/main" val="203242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3"/>
        <p:cNvGrpSpPr/>
        <p:nvPr/>
      </p:nvGrpSpPr>
      <p:grpSpPr>
        <a:xfrm>
          <a:off x="0" y="0"/>
          <a:ext cx="0" cy="0"/>
          <a:chOff x="0" y="0"/>
          <a:chExt cx="0" cy="0"/>
        </a:xfrm>
      </p:grpSpPr>
      <p:sp>
        <p:nvSpPr>
          <p:cNvPr id="835" name="Google Shape;835;p57"/>
          <p:cNvSpPr txBox="1">
            <a:spLocks noGrp="1"/>
          </p:cNvSpPr>
          <p:nvPr>
            <p:ph type="title"/>
          </p:nvPr>
        </p:nvSpPr>
        <p:spPr>
          <a:xfrm>
            <a:off x="1536192" y="877824"/>
            <a:ext cx="12027408" cy="2249424"/>
          </a:xfrm>
        </p:spPr>
        <p:txBody>
          <a:bodyPr>
            <a:normAutofit/>
          </a:bodyPr>
          <a:lstStyle/>
          <a:p>
            <a:pPr lvl="0"/>
            <a:r>
              <a:rPr lang="en-US"/>
              <a:t>Questions?</a:t>
            </a:r>
          </a:p>
        </p:txBody>
      </p:sp>
      <p:sp>
        <p:nvSpPr>
          <p:cNvPr id="2" name="Content Placeholder 1"/>
          <p:cNvSpPr>
            <a:spLocks noGrp="1"/>
          </p:cNvSpPr>
          <p:nvPr>
            <p:ph idx="1"/>
          </p:nvPr>
        </p:nvSpPr>
        <p:spPr>
          <a:xfrm>
            <a:off x="1536192" y="3429000"/>
            <a:ext cx="12027406" cy="6035040"/>
          </a:xfrm>
        </p:spPr>
        <p:txBody>
          <a:bodyPr vert="horz" lIns="45720" tIns="45720" rIns="45720" bIns="45720" rtlCol="0" anchor="t">
            <a:normAutofit lnSpcReduction="10000"/>
          </a:bodyPr>
          <a:lstStyle/>
          <a:p>
            <a:r>
              <a:rPr lang="en-US" dirty="0"/>
              <a:t>VOSH Consultation</a:t>
            </a:r>
          </a:p>
          <a:p>
            <a:r>
              <a:rPr lang="en-US" dirty="0">
                <a:ea typeface="+mn-lt"/>
                <a:cs typeface="+mn-lt"/>
                <a:hlinkClick r:id="rId3"/>
              </a:rPr>
              <a:t>https://</a:t>
            </a:r>
            <a:r>
              <a:rPr lang="en-US" dirty="0" smtClean="0">
                <a:ea typeface="+mn-lt"/>
                <a:cs typeface="+mn-lt"/>
                <a:hlinkClick r:id="rId3"/>
              </a:rPr>
              <a:t>www.doli.virginia.gov/vosh-programs/consultation/</a:t>
            </a:r>
            <a:endParaRPr lang="en-US" dirty="0" smtClean="0">
              <a:ea typeface="+mn-lt"/>
              <a:cs typeface="+mn-lt"/>
            </a:endParaRPr>
          </a:p>
          <a:p>
            <a:r>
              <a:rPr lang="en-US" dirty="0" smtClean="0">
                <a:ea typeface="+mn-lt"/>
                <a:cs typeface="+mn-lt"/>
              </a:rPr>
              <a:t>Outreach Documents</a:t>
            </a:r>
          </a:p>
          <a:p>
            <a:r>
              <a:rPr lang="en-US" dirty="0">
                <a:ea typeface="+mn-lt"/>
                <a:cs typeface="+mn-lt"/>
                <a:hlinkClick r:id="rId4"/>
              </a:rPr>
              <a:t>https://www.doli.virginia.gov/covid-19-outreach-education-and-training</a:t>
            </a:r>
            <a:r>
              <a:rPr lang="en-US" dirty="0" smtClean="0">
                <a:ea typeface="+mn-lt"/>
                <a:cs typeface="+mn-lt"/>
                <a:hlinkClick r:id="rId4"/>
              </a:rPr>
              <a:t>/</a:t>
            </a:r>
            <a:endParaRPr lang="en-US" dirty="0" smtClean="0">
              <a:ea typeface="+mn-lt"/>
              <a:cs typeface="+mn-lt"/>
            </a:endParaRPr>
          </a:p>
          <a:p>
            <a:r>
              <a:rPr lang="en-US" dirty="0" smtClean="0">
                <a:ea typeface="+mn-lt"/>
                <a:cs typeface="+mn-lt"/>
              </a:rPr>
              <a:t>Reporting</a:t>
            </a:r>
          </a:p>
          <a:p>
            <a:r>
              <a:rPr lang="en-US" dirty="0">
                <a:hlinkClick r:id="rId5"/>
              </a:rPr>
              <a:t>https://redcap.vdh.virginia.gov/redcap/surveys/?</a:t>
            </a:r>
            <a:r>
              <a:rPr lang="en-US" dirty="0" smtClean="0">
                <a:hlinkClick r:id="rId5"/>
              </a:rPr>
              <a:t>s=LRHNP89XPK</a:t>
            </a:r>
            <a:endParaRPr lang="en-US" dirty="0" smtClean="0"/>
          </a:p>
          <a:p>
            <a:r>
              <a:rPr lang="en-US" dirty="0" smtClean="0"/>
              <a:t>Questions</a:t>
            </a:r>
          </a:p>
          <a:p>
            <a:r>
              <a:rPr lang="en-US" dirty="0" smtClean="0"/>
              <a:t>covid19questions@doli.virginia.gov</a:t>
            </a:r>
            <a:r>
              <a:rPr lang="en-US" dirty="0"/>
              <a:t> </a:t>
            </a:r>
          </a:p>
          <a:p>
            <a:endParaRPr lang="en-US" dirty="0" smtClean="0"/>
          </a:p>
          <a:p>
            <a:endParaRPr lang="en-US" dirty="0"/>
          </a:p>
          <a:p>
            <a:endParaRPr lang="en-US" dirty="0"/>
          </a:p>
          <a:p>
            <a:pPr marL="0" indent="0">
              <a:buNone/>
            </a:pPr>
            <a:endParaRPr lang="en-US" dirty="0"/>
          </a:p>
        </p:txBody>
      </p:sp>
      <p:sp>
        <p:nvSpPr>
          <p:cNvPr id="72" name="Rectangle 71">
            <a:extLst>
              <a:ext uri="{FF2B5EF4-FFF2-40B4-BE49-F238E27FC236}">
                <a16:creationId xmlns:a16="http://schemas.microsoft.com/office/drawing/2014/main" id="{77D7B666-D5E6-48CE-B26A-FB5E5C34AF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488401"/>
            <a:ext cx="3430380" cy="5862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EE670A-A41A-44AD-BC1C-2090365EB5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75022" y="6591808"/>
            <a:ext cx="3430380" cy="304458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5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4AF5F4-CCD6-4D68-936A-54E736A3FBB8}"/>
              </a:ext>
            </a:extLst>
          </p:cNvPr>
          <p:cNvSpPr>
            <a:spLocks noGrp="1"/>
          </p:cNvSpPr>
          <p:nvPr>
            <p:ph type="title"/>
          </p:nvPr>
        </p:nvSpPr>
        <p:spPr/>
        <p:txBody>
          <a:bodyPr/>
          <a:lstStyle/>
          <a:p>
            <a:r>
              <a:rPr lang="en-US" altLang="en-US" dirty="0">
                <a:ea typeface="ＭＳ Ｐゴシック" panose="020B0600070205080204" pitchFamily="34" charset="-128"/>
              </a:rPr>
              <a:t>What is SARS-CoV-2? </a:t>
            </a:r>
          </a:p>
        </p:txBody>
      </p:sp>
      <p:pic>
        <p:nvPicPr>
          <p:cNvPr id="4" name="Content Placeholder 3" descr="SARS-COV-2 virus">
            <a:extLst>
              <a:ext uri="{FF2B5EF4-FFF2-40B4-BE49-F238E27FC236}">
                <a16:creationId xmlns:a16="http://schemas.microsoft.com/office/drawing/2014/main" id="{49215772-4544-4A0F-8DB6-044D7C358C37}"/>
              </a:ext>
            </a:extLst>
          </p:cNvPr>
          <p:cNvPicPr>
            <a:picLocks noGrp="1" noChangeAspect="1"/>
          </p:cNvPicPr>
          <p:nvPr>
            <p:ph sz="half" idx="1"/>
          </p:nvPr>
        </p:nvPicPr>
        <p:blipFill rotWithShape="1">
          <a:blip r:embed="rId3"/>
          <a:srcRect l="14989"/>
          <a:stretch/>
        </p:blipFill>
        <p:spPr>
          <a:xfrm>
            <a:off x="1943103" y="4030947"/>
            <a:ext cx="5257800" cy="4555083"/>
          </a:xfrm>
          <a:prstGeom prst="rect">
            <a:avLst/>
          </a:prstGeom>
        </p:spPr>
      </p:pic>
      <p:sp>
        <p:nvSpPr>
          <p:cNvPr id="29699" name="Content Placeholder 3">
            <a:extLst>
              <a:ext uri="{FF2B5EF4-FFF2-40B4-BE49-F238E27FC236}">
                <a16:creationId xmlns:a16="http://schemas.microsoft.com/office/drawing/2014/main" id="{3D5B2636-EF71-4589-BD0A-37F754E6DFB9}"/>
              </a:ext>
            </a:extLst>
          </p:cNvPr>
          <p:cNvSpPr>
            <a:spLocks noGrp="1"/>
          </p:cNvSpPr>
          <p:nvPr>
            <p:ph sz="half" idx="2"/>
          </p:nvPr>
        </p:nvSpPr>
        <p:spPr>
          <a:xfrm>
            <a:off x="8229600" y="3747406"/>
            <a:ext cx="7429500" cy="5396594"/>
          </a:xfrm>
        </p:spPr>
        <p:txBody>
          <a:bodyPr>
            <a:normAutofit fontScale="92500" lnSpcReduction="10000"/>
          </a:bodyPr>
          <a:lstStyle/>
          <a:p>
            <a:pPr marL="0" indent="0">
              <a:buNone/>
            </a:pPr>
            <a:r>
              <a:rPr lang="en-US" altLang="en-US" sz="3600" dirty="0">
                <a:ea typeface="ＭＳ Ｐゴシック" panose="020B0600070205080204" pitchFamily="34" charset="-128"/>
              </a:rPr>
              <a:t>SARS-CoV-2 is the virus that causes coronavirus disease 2019 (COVID-19)</a:t>
            </a:r>
          </a:p>
          <a:p>
            <a:r>
              <a:rPr lang="en-US" altLang="en-US" sz="3600" dirty="0">
                <a:ea typeface="ＭＳ Ｐゴシック" panose="020B0600070205080204" pitchFamily="34" charset="-128"/>
              </a:rPr>
              <a:t>SARS = severe acute respiratory distress syndrome</a:t>
            </a:r>
          </a:p>
          <a:p>
            <a:r>
              <a:rPr lang="en-US" altLang="en-US" sz="3600" dirty="0">
                <a:ea typeface="ＭＳ Ｐゴシック" panose="020B0600070205080204" pitchFamily="34" charset="-128"/>
              </a:rPr>
              <a:t>Spreads easily person-to-person particularly when someone sneezes</a:t>
            </a:r>
          </a:p>
          <a:p>
            <a:r>
              <a:rPr lang="en-US" altLang="en-US" sz="3600" dirty="0">
                <a:ea typeface="ＭＳ Ｐゴシック" panose="020B0600070205080204" pitchFamily="34" charset="-128"/>
              </a:rPr>
              <a:t>Little if any immunity in humans</a:t>
            </a:r>
          </a:p>
          <a:p>
            <a:pPr marL="0" indent="0">
              <a:buNone/>
            </a:pPr>
            <a:endParaRPr lang="en-US" altLang="en-US" sz="2400" dirty="0">
              <a:ea typeface="ＭＳ Ｐゴシック" panose="020B0600070205080204" pitchFamily="34" charset="-128"/>
            </a:endParaRPr>
          </a:p>
          <a:p>
            <a:pPr marL="0" indent="0">
              <a:buNone/>
            </a:pPr>
            <a:r>
              <a:rPr lang="en-US" altLang="en-US" sz="2700" dirty="0">
                <a:ea typeface="ＭＳ Ｐゴシック" panose="020B0600070205080204" pitchFamily="34" charset="-128"/>
              </a:rPr>
              <a:t>Detailed information: </a:t>
            </a:r>
            <a:r>
              <a:rPr lang="en-US" altLang="en-US" sz="2700" dirty="0">
                <a:ea typeface="ＭＳ Ｐゴシック" panose="020B0600070205080204" pitchFamily="34" charset="-128"/>
                <a:hlinkClick r:id="rId4"/>
              </a:rPr>
              <a:t>https://www.cdc.gov/coronavirus/2019-ncov/index.html</a:t>
            </a:r>
            <a:endParaRPr lang="en-US" altLang="en-US" sz="2700" dirty="0">
              <a:ea typeface="ＭＳ Ｐゴシック" panose="020B0600070205080204" pitchFamily="34" charset="-128"/>
            </a:endParaRPr>
          </a:p>
        </p:txBody>
      </p:sp>
    </p:spTree>
    <p:extLst>
      <p:ext uri="{BB962C8B-B14F-4D97-AF65-F5344CB8AC3E}">
        <p14:creationId xmlns:p14="http://schemas.microsoft.com/office/powerpoint/2010/main" val="339271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4BF4A50-DD50-44E1-BAA4-6944760AFD44}"/>
              </a:ext>
            </a:extLst>
          </p:cNvPr>
          <p:cNvSpPr>
            <a:spLocks noGrp="1"/>
          </p:cNvSpPr>
          <p:nvPr>
            <p:ph type="title"/>
          </p:nvPr>
        </p:nvSpPr>
        <p:spPr>
          <a:xfrm>
            <a:off x="2787926" y="1439448"/>
            <a:ext cx="11544300" cy="1714500"/>
          </a:xfrm>
        </p:spPr>
        <p:txBody>
          <a:bodyPr/>
          <a:lstStyle/>
          <a:p>
            <a:r>
              <a:rPr lang="en-US" altLang="en-US" dirty="0">
                <a:ea typeface="ＭＳ Ｐゴシック" panose="020B0600070205080204" pitchFamily="34" charset="-128"/>
              </a:rPr>
              <a:t>Transmission</a:t>
            </a:r>
          </a:p>
        </p:txBody>
      </p:sp>
      <p:pic>
        <p:nvPicPr>
          <p:cNvPr id="31748" name="Content Placeholder 5" descr="Man sneezing and the spray of his sneeze">
            <a:extLst>
              <a:ext uri="{FF2B5EF4-FFF2-40B4-BE49-F238E27FC236}">
                <a16:creationId xmlns:a16="http://schemas.microsoft.com/office/drawing/2014/main" id="{A9A29DB1-7267-4938-A0F1-B45BBDC8DDF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2836463" y="5351689"/>
            <a:ext cx="4904462" cy="3967844"/>
          </a:xfrm>
        </p:spPr>
      </p:pic>
      <p:sp>
        <p:nvSpPr>
          <p:cNvPr id="31747" name="Content Placeholder 10">
            <a:extLst>
              <a:ext uri="{FF2B5EF4-FFF2-40B4-BE49-F238E27FC236}">
                <a16:creationId xmlns:a16="http://schemas.microsoft.com/office/drawing/2014/main" id="{72ABC0CA-EE15-4933-AB67-6D11BD9631E0}"/>
              </a:ext>
            </a:extLst>
          </p:cNvPr>
          <p:cNvSpPr>
            <a:spLocks noGrp="1"/>
          </p:cNvSpPr>
          <p:nvPr>
            <p:ph sz="half" idx="2"/>
          </p:nvPr>
        </p:nvSpPr>
        <p:spPr>
          <a:xfrm>
            <a:off x="9418318" y="3612696"/>
            <a:ext cx="6331226" cy="5943600"/>
          </a:xfrm>
        </p:spPr>
        <p:txBody>
          <a:bodyPr>
            <a:normAutofit/>
          </a:bodyPr>
          <a:lstStyle/>
          <a:p>
            <a:r>
              <a:rPr lang="en-US" altLang="en-US" b="1" u="sng" dirty="0">
                <a:ea typeface="ＭＳ Ｐゴシック" panose="020B0600070205080204" pitchFamily="34" charset="-128"/>
              </a:rPr>
              <a:t>Droplet</a:t>
            </a:r>
            <a:r>
              <a:rPr lang="en-US" altLang="en-US" dirty="0">
                <a:ea typeface="ＭＳ Ｐゴシック" panose="020B0600070205080204" pitchFamily="34" charset="-128"/>
              </a:rPr>
              <a:t> - respiratory secretions from coughing or sneezing landing on mucosal surfaces (nose, mouth, and eyes).</a:t>
            </a:r>
          </a:p>
          <a:p>
            <a:r>
              <a:rPr lang="en-US" altLang="en-US" b="1" u="sng" dirty="0">
                <a:ea typeface="ＭＳ Ｐゴシック" panose="020B0600070205080204" pitchFamily="34" charset="-128"/>
              </a:rPr>
              <a:t>Aerosol</a:t>
            </a:r>
            <a:r>
              <a:rPr lang="en-US" altLang="en-US" b="1" dirty="0">
                <a:ea typeface="ＭＳ Ｐゴシック" panose="020B0600070205080204" pitchFamily="34" charset="-128"/>
              </a:rPr>
              <a:t> - </a:t>
            </a:r>
            <a:r>
              <a:rPr lang="en-US" altLang="en-US" dirty="0">
                <a:ea typeface="ＭＳ Ｐゴシック" panose="020B0600070205080204" pitchFamily="34" charset="-128"/>
              </a:rPr>
              <a:t>a solid particle or liquid droplet suspended in air.</a:t>
            </a:r>
          </a:p>
          <a:p>
            <a:r>
              <a:rPr lang="en-US" altLang="en-US" b="1" u="sng" dirty="0">
                <a:ea typeface="ＭＳ Ｐゴシック" panose="020B0600070205080204" pitchFamily="34" charset="-128"/>
              </a:rPr>
              <a:t>Contact</a:t>
            </a:r>
            <a:r>
              <a:rPr lang="en-US" altLang="en-US" dirty="0">
                <a:ea typeface="ＭＳ Ｐゴシック" panose="020B0600070205080204" pitchFamily="34" charset="-128"/>
              </a:rPr>
              <a:t> -Touching something with SARS CoV-2 virus on it and then touching mouth, nose or eyes.</a:t>
            </a:r>
          </a:p>
          <a:p>
            <a:r>
              <a:rPr lang="en-US" altLang="en-US" b="1" u="sng" dirty="0">
                <a:ea typeface="ＭＳ Ｐゴシック" panose="020B0600070205080204" pitchFamily="34" charset="-128"/>
              </a:rPr>
              <a:t>Other possible routes</a:t>
            </a:r>
            <a:r>
              <a:rPr lang="en-US" altLang="en-US" dirty="0">
                <a:ea typeface="ＭＳ Ｐゴシック" panose="020B0600070205080204" pitchFamily="34" charset="-128"/>
              </a:rPr>
              <a:t>: Through fecal matter.</a:t>
            </a:r>
          </a:p>
        </p:txBody>
      </p:sp>
      <p:sp>
        <p:nvSpPr>
          <p:cNvPr id="3" name="TextBox 2">
            <a:extLst>
              <a:ext uri="{FF2B5EF4-FFF2-40B4-BE49-F238E27FC236}">
                <a16:creationId xmlns:a16="http://schemas.microsoft.com/office/drawing/2014/main" id="{E7B26333-4D17-469A-92F5-7359F886ACC1}"/>
              </a:ext>
            </a:extLst>
          </p:cNvPr>
          <p:cNvSpPr txBox="1"/>
          <p:nvPr/>
        </p:nvSpPr>
        <p:spPr>
          <a:xfrm>
            <a:off x="2681969" y="3612696"/>
            <a:ext cx="6170210" cy="2308324"/>
          </a:xfrm>
          <a:prstGeom prst="rect">
            <a:avLst/>
          </a:prstGeom>
          <a:noFill/>
        </p:spPr>
        <p:txBody>
          <a:bodyPr wrap="square" rtlCol="0">
            <a:spAutoFit/>
          </a:bodyPr>
          <a:lstStyle/>
          <a:p>
            <a:pPr>
              <a:buNone/>
            </a:pPr>
            <a:r>
              <a:rPr lang="en-US" altLang="en-US" sz="3600" dirty="0"/>
              <a:t>COVID-19 is spread from person to person mainly through coughing, sneezing, and possibly talking, and breathing. </a:t>
            </a:r>
            <a:endParaRPr lang="en-US" sz="3600" dirty="0"/>
          </a:p>
        </p:txBody>
      </p:sp>
    </p:spTree>
    <p:extLst>
      <p:ext uri="{BB962C8B-B14F-4D97-AF65-F5344CB8AC3E}">
        <p14:creationId xmlns:p14="http://schemas.microsoft.com/office/powerpoint/2010/main" val="903752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2540-547A-473C-A216-3520C905605F}"/>
              </a:ext>
            </a:extLst>
          </p:cNvPr>
          <p:cNvSpPr>
            <a:spLocks noGrp="1"/>
          </p:cNvSpPr>
          <p:nvPr>
            <p:ph type="title"/>
          </p:nvPr>
        </p:nvSpPr>
        <p:spPr/>
        <p:txBody>
          <a:bodyPr/>
          <a:lstStyle/>
          <a:p>
            <a:r>
              <a:rPr lang="en-US" dirty="0"/>
              <a:t>Increased risk factors</a:t>
            </a:r>
          </a:p>
        </p:txBody>
      </p:sp>
      <p:sp>
        <p:nvSpPr>
          <p:cNvPr id="3" name="Content Placeholder 2">
            <a:extLst>
              <a:ext uri="{FF2B5EF4-FFF2-40B4-BE49-F238E27FC236}">
                <a16:creationId xmlns:a16="http://schemas.microsoft.com/office/drawing/2014/main" id="{F3DC4F4D-C1B1-4B77-A0DC-E2BDE96978B9}"/>
              </a:ext>
            </a:extLst>
          </p:cNvPr>
          <p:cNvSpPr>
            <a:spLocks noGrp="1"/>
          </p:cNvSpPr>
          <p:nvPr>
            <p:ph idx="1"/>
          </p:nvPr>
        </p:nvSpPr>
        <p:spPr/>
        <p:txBody>
          <a:bodyPr>
            <a:normAutofit/>
          </a:bodyPr>
          <a:lstStyle/>
          <a:p>
            <a:r>
              <a:rPr lang="en-US" sz="4000" dirty="0"/>
              <a:t>Those with elevated risk of exposure include:</a:t>
            </a:r>
          </a:p>
          <a:p>
            <a:pPr lvl="1"/>
            <a:r>
              <a:rPr lang="en-US" sz="4000" dirty="0"/>
              <a:t>Close contacts of persons with COVID-19.</a:t>
            </a:r>
          </a:p>
          <a:p>
            <a:pPr lvl="1"/>
            <a:r>
              <a:rPr lang="en-US" sz="4000" dirty="0"/>
              <a:t>Healthcare workers caring for patients with COVID-19.</a:t>
            </a:r>
          </a:p>
          <a:p>
            <a:pPr lvl="1"/>
            <a:r>
              <a:rPr lang="en-US" sz="4000" dirty="0"/>
              <a:t>Workers providing critical services and operations.</a:t>
            </a:r>
          </a:p>
        </p:txBody>
      </p:sp>
      <p:sp>
        <p:nvSpPr>
          <p:cNvPr id="4" name="Slide Number Placeholder 3">
            <a:extLst>
              <a:ext uri="{FF2B5EF4-FFF2-40B4-BE49-F238E27FC236}">
                <a16:creationId xmlns:a16="http://schemas.microsoft.com/office/drawing/2014/main" id="{067E7ED7-026A-4813-BAB2-312CFA689469}"/>
              </a:ext>
            </a:extLst>
          </p:cNvPr>
          <p:cNvSpPr>
            <a:spLocks noGrp="1"/>
          </p:cNvSpPr>
          <p:nvPr>
            <p:ph type="sldNum" sz="quarter" idx="12"/>
          </p:nvPr>
        </p:nvSpPr>
        <p:spPr/>
        <p:txBody>
          <a:bodyPr/>
          <a:lstStyle/>
          <a:p>
            <a:fld id="{E4D25CCA-84D6-4E84-B1C7-B334DD86A6AB}" type="slidenum">
              <a:rPr lang="en-US" altLang="en-US" smtClean="0"/>
              <a:pPr/>
              <a:t>5</a:t>
            </a:fld>
            <a:endParaRPr lang="en-US" altLang="en-US" dirty="0"/>
          </a:p>
        </p:txBody>
      </p:sp>
    </p:spTree>
    <p:extLst>
      <p:ext uri="{BB962C8B-B14F-4D97-AF65-F5344CB8AC3E}">
        <p14:creationId xmlns:p14="http://schemas.microsoft.com/office/powerpoint/2010/main" val="132332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671BD0-5C77-4016-96B4-6CFC901D1AE5}"/>
              </a:ext>
            </a:extLst>
          </p:cNvPr>
          <p:cNvSpPr>
            <a:spLocks noGrp="1"/>
          </p:cNvSpPr>
          <p:nvPr>
            <p:ph type="title"/>
          </p:nvPr>
        </p:nvSpPr>
        <p:spPr/>
        <p:txBody>
          <a:bodyPr/>
          <a:lstStyle/>
          <a:p>
            <a:r>
              <a:rPr lang="en-US" dirty="0"/>
              <a:t>Incubation period</a:t>
            </a:r>
          </a:p>
        </p:txBody>
      </p:sp>
      <p:sp>
        <p:nvSpPr>
          <p:cNvPr id="6" name="Content Placeholder 5">
            <a:extLst>
              <a:ext uri="{FF2B5EF4-FFF2-40B4-BE49-F238E27FC236}">
                <a16:creationId xmlns:a16="http://schemas.microsoft.com/office/drawing/2014/main" id="{DB667D22-5BDE-4634-B6E7-4C5D6075F920}"/>
              </a:ext>
            </a:extLst>
          </p:cNvPr>
          <p:cNvSpPr>
            <a:spLocks noGrp="1"/>
          </p:cNvSpPr>
          <p:nvPr>
            <p:ph idx="1"/>
          </p:nvPr>
        </p:nvSpPr>
        <p:spPr/>
        <p:txBody>
          <a:bodyPr/>
          <a:lstStyle/>
          <a:p>
            <a:r>
              <a:rPr lang="en-US" dirty="0"/>
              <a:t>The incubation period is the time between exposure to a virus and the onset of symptoms. </a:t>
            </a:r>
          </a:p>
          <a:p>
            <a:r>
              <a:rPr lang="en-US" dirty="0"/>
              <a:t>With COVID-19, symptoms may show 2-14 days after exposure.</a:t>
            </a:r>
          </a:p>
          <a:p>
            <a:r>
              <a:rPr lang="en-US" dirty="0"/>
              <a:t>CDC indicates that people are most contagious when they are the most symptomatic. </a:t>
            </a:r>
          </a:p>
          <a:p>
            <a:r>
              <a:rPr lang="en-US" dirty="0"/>
              <a:t>Several studies show people may be most contagious before developing symptoms.</a:t>
            </a:r>
          </a:p>
        </p:txBody>
      </p:sp>
    </p:spTree>
    <p:extLst>
      <p:ext uri="{BB962C8B-B14F-4D97-AF65-F5344CB8AC3E}">
        <p14:creationId xmlns:p14="http://schemas.microsoft.com/office/powerpoint/2010/main" val="188403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4F42179-1FEA-4583-816D-595FA9B63705}"/>
              </a:ext>
            </a:extLst>
          </p:cNvPr>
          <p:cNvSpPr>
            <a:spLocks noGrp="1"/>
          </p:cNvSpPr>
          <p:nvPr>
            <p:ph type="title"/>
          </p:nvPr>
        </p:nvSpPr>
        <p:spPr>
          <a:xfrm>
            <a:off x="2628900" y="1943100"/>
            <a:ext cx="13030200" cy="1371600"/>
          </a:xfrm>
        </p:spPr>
        <p:txBody>
          <a:bodyPr>
            <a:normAutofit/>
          </a:bodyPr>
          <a:lstStyle/>
          <a:p>
            <a:r>
              <a:rPr lang="en-US" altLang="en-US" sz="5400" dirty="0">
                <a:ea typeface="ＭＳ Ｐゴシック" panose="020B0600070205080204" pitchFamily="34" charset="-128"/>
              </a:rPr>
              <a:t>COVID-19 can cause mild to severe symptoms</a:t>
            </a:r>
          </a:p>
        </p:txBody>
      </p:sp>
      <p:sp>
        <p:nvSpPr>
          <p:cNvPr id="33795" name="Content Placeholder 2">
            <a:extLst>
              <a:ext uri="{FF2B5EF4-FFF2-40B4-BE49-F238E27FC236}">
                <a16:creationId xmlns:a16="http://schemas.microsoft.com/office/drawing/2014/main" id="{4B726869-AA4E-44EA-932D-C6B1273EBC05}"/>
              </a:ext>
            </a:extLst>
          </p:cNvPr>
          <p:cNvSpPr>
            <a:spLocks noGrp="1"/>
          </p:cNvSpPr>
          <p:nvPr>
            <p:ph sz="half" idx="1"/>
          </p:nvPr>
        </p:nvSpPr>
        <p:spPr>
          <a:xfrm>
            <a:off x="3429000" y="3931105"/>
            <a:ext cx="5715000" cy="4412798"/>
          </a:xfrm>
        </p:spPr>
        <p:txBody>
          <a:bodyPr>
            <a:normAutofit fontScale="55000" lnSpcReduction="20000"/>
          </a:bodyPr>
          <a:lstStyle/>
          <a:p>
            <a:pPr marL="0" indent="0">
              <a:buNone/>
            </a:pPr>
            <a:r>
              <a:rPr lang="en-US" altLang="en-US" sz="7650" u="sng" dirty="0">
                <a:ea typeface="ＭＳ Ｐゴシック" panose="020B0600070205080204" pitchFamily="34" charset="-128"/>
              </a:rPr>
              <a:t>Most common symptoms include:</a:t>
            </a:r>
          </a:p>
          <a:p>
            <a:r>
              <a:rPr lang="en-US" altLang="en-US" sz="7650" dirty="0">
                <a:ea typeface="ＭＳ Ｐゴシック" panose="020B0600070205080204" pitchFamily="34" charset="-128"/>
              </a:rPr>
              <a:t>Fever</a:t>
            </a:r>
          </a:p>
          <a:p>
            <a:r>
              <a:rPr lang="en-US" altLang="en-US" sz="7650" dirty="0">
                <a:ea typeface="ＭＳ Ｐゴシック" panose="020B0600070205080204" pitchFamily="34" charset="-128"/>
              </a:rPr>
              <a:t>Cough</a:t>
            </a:r>
          </a:p>
          <a:p>
            <a:r>
              <a:rPr lang="en-US" altLang="en-US" sz="7650" dirty="0">
                <a:ea typeface="ＭＳ Ｐゴシック" panose="020B0600070205080204" pitchFamily="34" charset="-128"/>
              </a:rPr>
              <a:t>Shortness of breath</a:t>
            </a:r>
          </a:p>
          <a:p>
            <a:pPr marL="0" indent="0">
              <a:buNone/>
            </a:pPr>
            <a:endParaRPr lang="en-US" altLang="en-US" dirty="0">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C4C9DE8B-92BA-4F0D-B1C2-680B1F78C796}"/>
              </a:ext>
            </a:extLst>
          </p:cNvPr>
          <p:cNvSpPr>
            <a:spLocks noGrp="1"/>
          </p:cNvSpPr>
          <p:nvPr>
            <p:ph sz="half" idx="2"/>
          </p:nvPr>
        </p:nvSpPr>
        <p:spPr>
          <a:xfrm>
            <a:off x="9368147" y="3931103"/>
            <a:ext cx="6286500" cy="5216978"/>
          </a:xfrm>
        </p:spPr>
        <p:txBody>
          <a:bodyPr>
            <a:normAutofit fontScale="55000" lnSpcReduction="20000"/>
          </a:bodyPr>
          <a:lstStyle/>
          <a:p>
            <a:pPr marL="0" indent="0">
              <a:buNone/>
            </a:pPr>
            <a:r>
              <a:rPr lang="en-US" altLang="en-US" sz="5400" u="sng" dirty="0">
                <a:ea typeface="ＭＳ Ｐゴシック" panose="020B0600070205080204" pitchFamily="34" charset="-128"/>
              </a:rPr>
              <a:t>Other symptoms may include:</a:t>
            </a:r>
          </a:p>
          <a:p>
            <a:r>
              <a:rPr lang="en-US" altLang="en-US" sz="5400" dirty="0">
                <a:ea typeface="ＭＳ Ｐゴシック" panose="020B0600070205080204" pitchFamily="34" charset="-128"/>
              </a:rPr>
              <a:t>Sore throat</a:t>
            </a:r>
          </a:p>
          <a:p>
            <a:r>
              <a:rPr lang="en-US" altLang="en-US" sz="5400" dirty="0">
                <a:ea typeface="ＭＳ Ｐゴシック" panose="020B0600070205080204" pitchFamily="34" charset="-128"/>
              </a:rPr>
              <a:t>Runny or stuffy nose</a:t>
            </a:r>
          </a:p>
          <a:p>
            <a:r>
              <a:rPr lang="en-US" altLang="en-US" sz="5400" dirty="0">
                <a:ea typeface="ＭＳ Ｐゴシック" panose="020B0600070205080204" pitchFamily="34" charset="-128"/>
              </a:rPr>
              <a:t>Body aches</a:t>
            </a:r>
          </a:p>
          <a:p>
            <a:r>
              <a:rPr lang="en-US" altLang="en-US" sz="5400" dirty="0">
                <a:ea typeface="ＭＳ Ｐゴシック" panose="020B0600070205080204" pitchFamily="34" charset="-128"/>
              </a:rPr>
              <a:t>Headache</a:t>
            </a:r>
          </a:p>
          <a:p>
            <a:r>
              <a:rPr lang="en-US" altLang="en-US" sz="5400" dirty="0">
                <a:ea typeface="ＭＳ Ｐゴシック" panose="020B0600070205080204" pitchFamily="34" charset="-128"/>
              </a:rPr>
              <a:t>Chills </a:t>
            </a:r>
          </a:p>
          <a:p>
            <a:r>
              <a:rPr lang="en-US" altLang="en-US" sz="5400" dirty="0">
                <a:ea typeface="ＭＳ Ｐゴシック" panose="020B0600070205080204" pitchFamily="34" charset="-128"/>
              </a:rPr>
              <a:t>Fatigue</a:t>
            </a:r>
          </a:p>
          <a:p>
            <a:r>
              <a:rPr lang="en-US" altLang="en-US" sz="5400" dirty="0">
                <a:ea typeface="ＭＳ Ｐゴシック" panose="020B0600070205080204" pitchFamily="34" charset="-128"/>
              </a:rPr>
              <a:t>Gastrointestinal: diarrhea, nausea</a:t>
            </a:r>
          </a:p>
          <a:p>
            <a:r>
              <a:rPr lang="en-US" altLang="en-US" sz="5400" dirty="0">
                <a:ea typeface="ＭＳ Ｐゴシック" panose="020B0600070205080204" pitchFamily="34" charset="-128"/>
              </a:rPr>
              <a:t>Loss of smell and taste</a:t>
            </a: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457392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D960B2-E7AD-4DD0-8504-C0A93560FB94}"/>
              </a:ext>
            </a:extLst>
          </p:cNvPr>
          <p:cNvSpPr>
            <a:spLocks noGrp="1"/>
          </p:cNvSpPr>
          <p:nvPr>
            <p:ph type="title"/>
          </p:nvPr>
        </p:nvSpPr>
        <p:spPr/>
        <p:txBody>
          <a:bodyPr/>
          <a:lstStyle/>
          <a:p>
            <a:r>
              <a:rPr lang="en-US" altLang="en-US" dirty="0">
                <a:ea typeface="ＭＳ Ｐゴシック" panose="020B0600070205080204" pitchFamily="34" charset="-128"/>
              </a:rPr>
              <a:t>Increased risk of severe illness</a:t>
            </a:r>
          </a:p>
        </p:txBody>
      </p:sp>
      <p:sp>
        <p:nvSpPr>
          <p:cNvPr id="35843" name="Content Placeholder 2">
            <a:extLst>
              <a:ext uri="{FF2B5EF4-FFF2-40B4-BE49-F238E27FC236}">
                <a16:creationId xmlns:a16="http://schemas.microsoft.com/office/drawing/2014/main" id="{35A07603-49A7-4713-B837-19FBABE07279}"/>
              </a:ext>
            </a:extLst>
          </p:cNvPr>
          <p:cNvSpPr>
            <a:spLocks noGrp="1"/>
          </p:cNvSpPr>
          <p:nvPr>
            <p:ph idx="1"/>
          </p:nvPr>
        </p:nvSpPr>
        <p:spPr>
          <a:xfrm>
            <a:off x="2971800" y="3710669"/>
            <a:ext cx="12687300" cy="3490235"/>
          </a:xfrm>
        </p:spPr>
        <p:txBody>
          <a:bodyPr>
            <a:normAutofit fontScale="92500" lnSpcReduction="10000"/>
          </a:bodyPr>
          <a:lstStyle/>
          <a:p>
            <a:pPr marL="0" indent="0">
              <a:buNone/>
            </a:pPr>
            <a:r>
              <a:rPr lang="en-US" altLang="en-US" dirty="0">
                <a:ea typeface="ＭＳ Ｐゴシック" panose="020B0600070205080204" pitchFamily="34" charset="-128"/>
              </a:rPr>
              <a:t>COVID-19 poses a greater risk for severe illness for people with underlying health conditions:</a:t>
            </a:r>
          </a:p>
          <a:p>
            <a:r>
              <a:rPr lang="en-US" altLang="en-US" dirty="0">
                <a:ea typeface="ＭＳ Ｐゴシック" panose="020B0600070205080204" pitchFamily="34" charset="-128"/>
              </a:rPr>
              <a:t>Heart disease</a:t>
            </a:r>
          </a:p>
          <a:p>
            <a:r>
              <a:rPr lang="en-US" altLang="en-US" dirty="0">
                <a:ea typeface="ＭＳ Ｐゴシック" panose="020B0600070205080204" pitchFamily="34" charset="-128"/>
              </a:rPr>
              <a:t>Lung disease such as asthma</a:t>
            </a:r>
          </a:p>
          <a:p>
            <a:r>
              <a:rPr lang="en-US" altLang="en-US" dirty="0">
                <a:ea typeface="ＭＳ Ｐゴシック" panose="020B0600070205080204" pitchFamily="34" charset="-128"/>
              </a:rPr>
              <a:t>Diabetes</a:t>
            </a:r>
          </a:p>
          <a:p>
            <a:r>
              <a:rPr lang="en-US" altLang="en-US" dirty="0">
                <a:ea typeface="ＭＳ Ｐゴシック" panose="020B0600070205080204" pitchFamily="34" charset="-128"/>
              </a:rPr>
              <a:t>Suppressed immune systems</a:t>
            </a:r>
          </a:p>
          <a:p>
            <a:pPr marL="0" indent="0" algn="ctr">
              <a:buNone/>
            </a:pPr>
            <a:endParaRPr lang="en-US" altLang="en-US" sz="3000" dirty="0">
              <a:ea typeface="ＭＳ Ｐゴシック" panose="020B0600070205080204" pitchFamily="34" charset="-128"/>
            </a:endParaRPr>
          </a:p>
        </p:txBody>
      </p:sp>
      <p:sp>
        <p:nvSpPr>
          <p:cNvPr id="3" name="Rectangle 2" descr="&quot;&quot;">
            <a:extLst>
              <a:ext uri="{FF2B5EF4-FFF2-40B4-BE49-F238E27FC236}">
                <a16:creationId xmlns:a16="http://schemas.microsoft.com/office/drawing/2014/main" id="{DBAE75B0-68F2-41BC-A8FF-1F6D3672EC37}"/>
              </a:ext>
            </a:extLst>
          </p:cNvPr>
          <p:cNvSpPr/>
          <p:nvPr/>
        </p:nvSpPr>
        <p:spPr bwMode="auto">
          <a:xfrm>
            <a:off x="3086100" y="7200900"/>
            <a:ext cx="12573000" cy="2057400"/>
          </a:xfrm>
          <a:prstGeom prst="rect">
            <a:avLst/>
          </a:prstGeom>
          <a:solidFill>
            <a:schemeClr val="bg1">
              <a:lumMod val="85000"/>
            </a:schemeClr>
          </a:solidFill>
          <a:ln>
            <a:noFill/>
          </a:ln>
          <a:effectLst/>
        </p:spPr>
        <p:txBody>
          <a:bodyPr vert="horz" wrap="square" lIns="137160" tIns="68580" rIns="137160" bIns="68580" numCol="1" rtlCol="0" anchor="t" anchorCtr="0" compatLnSpc="1">
            <a:prstTxWarp prst="textNoShape">
              <a:avLst/>
            </a:prstTxWarp>
          </a:bodyPr>
          <a:lstStyle/>
          <a:p>
            <a:pPr algn="ctr"/>
            <a:r>
              <a:rPr lang="en-US" altLang="en-US" sz="3000" dirty="0">
                <a:ea typeface="ＭＳ Ｐゴシック" panose="020B0600070205080204" pitchFamily="34" charset="-128"/>
              </a:rPr>
              <a:t>The elderly have higher rates of severe illness from COVID-19. Children and younger adults have had less severe illness and death. Because COVID-19 is new, there are a lot of scientific unknowns such as the impact on pregnant women and their fetuses. </a:t>
            </a:r>
          </a:p>
        </p:txBody>
      </p:sp>
    </p:spTree>
    <p:extLst>
      <p:ext uri="{BB962C8B-B14F-4D97-AF65-F5344CB8AC3E}">
        <p14:creationId xmlns:p14="http://schemas.microsoft.com/office/powerpoint/2010/main" val="108089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5F2E-7BBC-40EA-BE1C-790BDD851600}"/>
              </a:ext>
            </a:extLst>
          </p:cNvPr>
          <p:cNvSpPr>
            <a:spLocks noGrp="1"/>
          </p:cNvSpPr>
          <p:nvPr>
            <p:ph type="title"/>
          </p:nvPr>
        </p:nvSpPr>
        <p:spPr>
          <a:xfrm>
            <a:off x="2628900" y="1889661"/>
            <a:ext cx="13030200" cy="1371600"/>
          </a:xfrm>
        </p:spPr>
        <p:txBody>
          <a:bodyPr>
            <a:normAutofit fontScale="90000"/>
          </a:bodyPr>
          <a:lstStyle/>
          <a:p>
            <a:pPr algn="ctr"/>
            <a:r>
              <a:rPr lang="en-US" dirty="0"/>
              <a:t>Severe symptoms – emergency warning signs for COVID-19</a:t>
            </a:r>
          </a:p>
        </p:txBody>
      </p:sp>
      <p:sp>
        <p:nvSpPr>
          <p:cNvPr id="3" name="Content Placeholder 2">
            <a:extLst>
              <a:ext uri="{FF2B5EF4-FFF2-40B4-BE49-F238E27FC236}">
                <a16:creationId xmlns:a16="http://schemas.microsoft.com/office/drawing/2014/main" id="{9903E02D-FCC6-4D2E-B9B7-F0D47A7CD5D4}"/>
              </a:ext>
            </a:extLst>
          </p:cNvPr>
          <p:cNvSpPr>
            <a:spLocks noGrp="1"/>
          </p:cNvSpPr>
          <p:nvPr>
            <p:ph idx="1"/>
          </p:nvPr>
        </p:nvSpPr>
        <p:spPr>
          <a:xfrm>
            <a:off x="2628900" y="3657602"/>
            <a:ext cx="13030200" cy="6629400"/>
          </a:xfrm>
        </p:spPr>
        <p:txBody>
          <a:bodyPr/>
          <a:lstStyle/>
          <a:p>
            <a:r>
              <a:rPr lang="en-US" dirty="0"/>
              <a:t>Most people will have mild symptoms and should recover at home and </a:t>
            </a:r>
            <a:r>
              <a:rPr lang="en-US" b="1" dirty="0"/>
              <a:t>NOT</a:t>
            </a:r>
            <a:r>
              <a:rPr lang="en-US" dirty="0"/>
              <a:t> go to the hospital or emergency room.</a:t>
            </a:r>
          </a:p>
          <a:p>
            <a:r>
              <a:rPr lang="en-US" dirty="0"/>
              <a:t>Get medical attention immediately if you have:</a:t>
            </a:r>
          </a:p>
          <a:p>
            <a:pPr lvl="1"/>
            <a:r>
              <a:rPr lang="en-US" dirty="0"/>
              <a:t>Difficulty breathing or shortness of breath.</a:t>
            </a:r>
          </a:p>
          <a:p>
            <a:pPr lvl="1"/>
            <a:r>
              <a:rPr lang="en-US" dirty="0"/>
              <a:t>Persistent pain or pressure in the chest.</a:t>
            </a:r>
          </a:p>
          <a:p>
            <a:pPr lvl="1"/>
            <a:r>
              <a:rPr lang="en-US" dirty="0"/>
              <a:t>New confusion or inability to arouse.</a:t>
            </a:r>
          </a:p>
          <a:p>
            <a:pPr lvl="1"/>
            <a:r>
              <a:rPr lang="en-US" dirty="0"/>
              <a:t>Bluish lips or face.</a:t>
            </a:r>
          </a:p>
          <a:p>
            <a:endParaRPr lang="en-US" dirty="0"/>
          </a:p>
        </p:txBody>
      </p:sp>
      <p:pic>
        <p:nvPicPr>
          <p:cNvPr id="8" name="Picture 7" descr="sign outside a hospital that says stop">
            <a:extLst>
              <a:ext uri="{FF2B5EF4-FFF2-40B4-BE49-F238E27FC236}">
                <a16:creationId xmlns:a16="http://schemas.microsoft.com/office/drawing/2014/main" id="{A748B552-ECD9-43C4-B4FF-77A998A7E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902" y="5715002"/>
            <a:ext cx="3443288" cy="3443288"/>
          </a:xfrm>
          <a:prstGeom prst="rect">
            <a:avLst/>
          </a:prstGeom>
        </p:spPr>
      </p:pic>
    </p:spTree>
    <p:extLst>
      <p:ext uri="{BB962C8B-B14F-4D97-AF65-F5344CB8AC3E}">
        <p14:creationId xmlns:p14="http://schemas.microsoft.com/office/powerpoint/2010/main" val="4002572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6DC46A56895B44AFBE9EF76F9E6741" ma:contentTypeVersion="6" ma:contentTypeDescription="Create a new document." ma:contentTypeScope="" ma:versionID="83a479ac24de8ac2fc91f6a6fd5f2e5b">
  <xsd:schema xmlns:xsd="http://www.w3.org/2001/XMLSchema" xmlns:xs="http://www.w3.org/2001/XMLSchema" xmlns:p="http://schemas.microsoft.com/office/2006/metadata/properties" xmlns:ns2="ae3aa46f-2dc1-408c-890b-e2ebd20dfec8" targetNamespace="http://schemas.microsoft.com/office/2006/metadata/properties" ma:root="true" ma:fieldsID="833e4cf1c47a13ff78b7c400fee689e0" ns2:_="">
    <xsd:import namespace="ae3aa46f-2dc1-408c-890b-e2ebd20dfe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aa46f-2dc1-408c-890b-e2ebd20df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12F4A-E0BC-48F6-9023-17C1AFB4402E}">
  <ds:schemaRefs>
    <ds:schemaRef ds:uri="http://purl.org/dc/term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3099238-75d7-4462-962a-67803438b1c8"/>
  </ds:schemaRefs>
</ds:datastoreItem>
</file>

<file path=customXml/itemProps2.xml><?xml version="1.0" encoding="utf-8"?>
<ds:datastoreItem xmlns:ds="http://schemas.openxmlformats.org/officeDocument/2006/customXml" ds:itemID="{9ADAD508-3E2C-4563-8B39-374D7E0578A5}">
  <ds:schemaRefs>
    <ds:schemaRef ds:uri="http://schemas.microsoft.com/sharepoint/v3/contenttype/forms"/>
  </ds:schemaRefs>
</ds:datastoreItem>
</file>

<file path=customXml/itemProps3.xml><?xml version="1.0" encoding="utf-8"?>
<ds:datastoreItem xmlns:ds="http://schemas.openxmlformats.org/officeDocument/2006/customXml" ds:itemID="{74A4A714-B5FF-4029-855D-A30E6700A4D7}"/>
</file>

<file path=docProps/app.xml><?xml version="1.0" encoding="utf-8"?>
<Properties xmlns="http://schemas.openxmlformats.org/officeDocument/2006/extended-properties" xmlns:vt="http://schemas.openxmlformats.org/officeDocument/2006/docPropsVTypes">
  <Template>Integral</Template>
  <TotalTime>69</TotalTime>
  <Words>4244</Words>
  <Application>Microsoft Office PowerPoint</Application>
  <PresentationFormat>Custom</PresentationFormat>
  <Paragraphs>351</Paragraphs>
  <Slides>27</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Tw Cen MT</vt:lpstr>
      <vt:lpstr>ＭＳ Ｐゴシック</vt:lpstr>
      <vt:lpstr>Wingdings</vt:lpstr>
      <vt:lpstr>Arial</vt:lpstr>
      <vt:lpstr>Arial,Sans-Serif</vt:lpstr>
      <vt:lpstr>Roboto Slab Regular</vt:lpstr>
      <vt:lpstr>Symbol,Sans-Serif</vt:lpstr>
      <vt:lpstr>Tw Cen MT Condensed</vt:lpstr>
      <vt:lpstr>Tw Cen MT</vt:lpstr>
      <vt:lpstr>Open Sans</vt:lpstr>
      <vt:lpstr>Calibri</vt:lpstr>
      <vt:lpstr>Wingdings 3</vt:lpstr>
      <vt:lpstr>1_Integral</vt:lpstr>
      <vt:lpstr> </vt:lpstr>
      <vt:lpstr>Goal and learning objectives</vt:lpstr>
      <vt:lpstr>What is SARS-CoV-2? </vt:lpstr>
      <vt:lpstr>Transmission</vt:lpstr>
      <vt:lpstr>Increased risk factors</vt:lpstr>
      <vt:lpstr>Incubation period</vt:lpstr>
      <vt:lpstr>COVID-19 can cause mild to severe symptoms</vt:lpstr>
      <vt:lpstr>Increased risk of severe illness</vt:lpstr>
      <vt:lpstr>Severe symptoms – emergency warning signs for COVID-19</vt:lpstr>
      <vt:lpstr>PowerPoint Presentation</vt:lpstr>
      <vt:lpstr>Protect Your Employees</vt:lpstr>
      <vt:lpstr>Determining Exposures</vt:lpstr>
      <vt:lpstr>PPE Assessment</vt:lpstr>
      <vt:lpstr>PPE Assessment</vt:lpstr>
      <vt:lpstr>Social Distancing</vt:lpstr>
      <vt:lpstr>Physical Distancing Requirements</vt:lpstr>
      <vt:lpstr>Common Areas - Physical Distancing</vt:lpstr>
      <vt:lpstr>Cleaning</vt:lpstr>
      <vt:lpstr> What to Do If You Are Sick </vt:lpstr>
      <vt:lpstr>Return to Work</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Infectious Disease Preparedness &amp; Response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Huddle</dc:title>
  <dc:creator>Dana Parsons</dc:creator>
  <cp:lastModifiedBy>Rose, Jennifer (DOLI)</cp:lastModifiedBy>
  <cp:revision>17</cp:revision>
  <dcterms:created xsi:type="dcterms:W3CDTF">2006-08-16T00:00:00Z</dcterms:created>
  <dcterms:modified xsi:type="dcterms:W3CDTF">2021-09-01T16:25:04Z</dcterms:modified>
  <dc:identifier>DAD201An1MI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0x010100446DC46A56895B44AFBE9EF76F9E6741</vt:lpwstr>
  </property>
</Properties>
</file>